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6"/>
  </p:notesMasterIdLst>
  <p:sldIdLst>
    <p:sldId id="308" r:id="rId3"/>
    <p:sldId id="315" r:id="rId4"/>
    <p:sldId id="305" r:id="rId5"/>
    <p:sldId id="309" r:id="rId6"/>
    <p:sldId id="310" r:id="rId7"/>
    <p:sldId id="311" r:id="rId8"/>
    <p:sldId id="306" r:id="rId9"/>
    <p:sldId id="312" r:id="rId10"/>
    <p:sldId id="313" r:id="rId11"/>
    <p:sldId id="314" r:id="rId12"/>
    <p:sldId id="298" r:id="rId13"/>
    <p:sldId id="299"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27BD7-BDBE-4A40-98DA-C8635A6207D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74CE0B9-FD04-494F-A415-0EAFC97F1449}">
      <dgm:prSet phldrT="[Text]"/>
      <dgm:spPr>
        <a:ln w="38100">
          <a:solidFill>
            <a:srgbClr val="0070C0"/>
          </a:solidFill>
        </a:ln>
      </dgm:spPr>
      <dgm:t>
        <a:bodyPr/>
        <a:lstStyle/>
        <a:p>
          <a:r>
            <a:rPr lang="en-US" b="1" dirty="0">
              <a:solidFill>
                <a:srgbClr val="0070C0"/>
              </a:solidFill>
            </a:rPr>
            <a:t>Adaptability</a:t>
          </a:r>
        </a:p>
      </dgm:t>
    </dgm:pt>
    <dgm:pt modelId="{36BFFAC6-CC2F-4804-A2DB-CD1D52A6E7FD}" type="parTrans" cxnId="{A5572757-A6B7-4A97-A6BA-9DADFA814C2E}">
      <dgm:prSet/>
      <dgm:spPr/>
      <dgm:t>
        <a:bodyPr/>
        <a:lstStyle/>
        <a:p>
          <a:endParaRPr lang="en-US"/>
        </a:p>
      </dgm:t>
    </dgm:pt>
    <dgm:pt modelId="{B24129B1-D9AF-49AA-B259-BE709956721A}" type="sibTrans" cxnId="{A5572757-A6B7-4A97-A6BA-9DADFA814C2E}">
      <dgm:prSet/>
      <dgm:spPr/>
      <dgm:t>
        <a:bodyPr/>
        <a:lstStyle/>
        <a:p>
          <a:endParaRPr lang="en-US"/>
        </a:p>
      </dgm:t>
    </dgm:pt>
    <dgm:pt modelId="{5912829D-9FAA-4F0C-8012-EF3E3EAD4FFA}">
      <dgm:prSet phldrT="[Text]" custT="1"/>
      <dgm:spPr>
        <a:ln w="28575">
          <a:solidFill>
            <a:srgbClr val="0070C0"/>
          </a:solidFill>
        </a:ln>
      </dgm:spPr>
      <dgm:t>
        <a:bodyPr/>
        <a:lstStyle/>
        <a:p>
          <a:r>
            <a:rPr lang="en-US" sz="2000" b="1" dirty="0">
              <a:solidFill>
                <a:srgbClr val="0070C0"/>
              </a:solidFill>
            </a:rPr>
            <a:t>Goal</a:t>
          </a:r>
        </a:p>
      </dgm:t>
    </dgm:pt>
    <dgm:pt modelId="{19480E32-E890-42BD-8886-E4A3B73E8E04}" type="parTrans" cxnId="{36EF0F24-6243-405A-825D-7FEE1A443722}">
      <dgm:prSet/>
      <dgm:spPr/>
      <dgm:t>
        <a:bodyPr/>
        <a:lstStyle/>
        <a:p>
          <a:endParaRPr lang="en-US"/>
        </a:p>
      </dgm:t>
    </dgm:pt>
    <dgm:pt modelId="{29BAB810-28AE-425A-B0A2-F6978FF6A13E}" type="sibTrans" cxnId="{36EF0F24-6243-405A-825D-7FEE1A443722}">
      <dgm:prSet/>
      <dgm:spPr/>
      <dgm:t>
        <a:bodyPr/>
        <a:lstStyle/>
        <a:p>
          <a:endParaRPr lang="en-US"/>
        </a:p>
      </dgm:t>
    </dgm:pt>
    <dgm:pt modelId="{C54F90DD-A869-4359-9752-E1D2D352E12B}">
      <dgm:prSet phldrT="[Text]" custT="1"/>
      <dgm:spPr>
        <a:ln w="38100">
          <a:solidFill>
            <a:srgbClr val="0070C0"/>
          </a:solidFill>
        </a:ln>
      </dgm:spPr>
      <dgm:t>
        <a:bodyPr/>
        <a:lstStyle/>
        <a:p>
          <a:r>
            <a:rPr lang="en-US" sz="2000" b="1" dirty="0">
              <a:solidFill>
                <a:srgbClr val="0070C0"/>
              </a:solidFill>
            </a:rPr>
            <a:t>Plan</a:t>
          </a:r>
        </a:p>
      </dgm:t>
    </dgm:pt>
    <dgm:pt modelId="{ACF3B0FC-D787-4B99-977E-B72E2A0859FB}" type="parTrans" cxnId="{EB50711F-2E9C-408C-9EEF-5BAA591BE657}">
      <dgm:prSet/>
      <dgm:spPr/>
      <dgm:t>
        <a:bodyPr/>
        <a:lstStyle/>
        <a:p>
          <a:endParaRPr lang="en-US"/>
        </a:p>
      </dgm:t>
    </dgm:pt>
    <dgm:pt modelId="{DC413BB3-8D8B-40A8-819A-966173E9A3DE}" type="sibTrans" cxnId="{EB50711F-2E9C-408C-9EEF-5BAA591BE657}">
      <dgm:prSet/>
      <dgm:spPr/>
      <dgm:t>
        <a:bodyPr/>
        <a:lstStyle/>
        <a:p>
          <a:endParaRPr lang="en-US"/>
        </a:p>
      </dgm:t>
    </dgm:pt>
    <dgm:pt modelId="{A442ACD8-7AEE-4A83-B3DF-846B357FAC6A}">
      <dgm:prSet phldrT="[Text]" custT="1"/>
      <dgm:spPr>
        <a:ln w="38100">
          <a:solidFill>
            <a:srgbClr val="0070C0"/>
          </a:solidFill>
        </a:ln>
      </dgm:spPr>
      <dgm:t>
        <a:bodyPr/>
        <a:lstStyle/>
        <a:p>
          <a:r>
            <a:rPr lang="en-US" sz="1600" b="1" dirty="0">
              <a:solidFill>
                <a:srgbClr val="0070C0"/>
              </a:solidFill>
            </a:rPr>
            <a:t>Execute</a:t>
          </a:r>
        </a:p>
      </dgm:t>
    </dgm:pt>
    <dgm:pt modelId="{684FACB9-0261-4053-B57D-FBAEA1BA073B}" type="parTrans" cxnId="{54B64E6A-C423-4EA7-B7BC-A04030EDDE7D}">
      <dgm:prSet/>
      <dgm:spPr/>
      <dgm:t>
        <a:bodyPr/>
        <a:lstStyle/>
        <a:p>
          <a:endParaRPr lang="en-US"/>
        </a:p>
      </dgm:t>
    </dgm:pt>
    <dgm:pt modelId="{1E5847EB-EF97-423C-BE1D-7E8F9890DE45}" type="sibTrans" cxnId="{54B64E6A-C423-4EA7-B7BC-A04030EDDE7D}">
      <dgm:prSet/>
      <dgm:spPr/>
      <dgm:t>
        <a:bodyPr/>
        <a:lstStyle/>
        <a:p>
          <a:endParaRPr lang="en-US"/>
        </a:p>
      </dgm:t>
    </dgm:pt>
    <dgm:pt modelId="{411DD8A4-A51A-428A-A86F-24FFFFF321EC}">
      <dgm:prSet phldrT="[Text]" custT="1"/>
      <dgm:spPr>
        <a:ln w="38100">
          <a:solidFill>
            <a:srgbClr val="0070C0"/>
          </a:solidFill>
        </a:ln>
      </dgm:spPr>
      <dgm:t>
        <a:bodyPr/>
        <a:lstStyle/>
        <a:p>
          <a:r>
            <a:rPr lang="en-US" sz="1600" b="1" dirty="0">
              <a:solidFill>
                <a:srgbClr val="0070C0"/>
              </a:solidFill>
            </a:rPr>
            <a:t>Monitor</a:t>
          </a:r>
        </a:p>
      </dgm:t>
    </dgm:pt>
    <dgm:pt modelId="{15A89CE0-8037-45C2-84A8-906AB3E2D642}" type="parTrans" cxnId="{8236E753-CDD1-471D-8D98-7B7E222AD9DD}">
      <dgm:prSet/>
      <dgm:spPr/>
      <dgm:t>
        <a:bodyPr/>
        <a:lstStyle/>
        <a:p>
          <a:endParaRPr lang="en-US"/>
        </a:p>
      </dgm:t>
    </dgm:pt>
    <dgm:pt modelId="{42D07253-CAAC-4F6B-A266-BECFA2C9112B}" type="sibTrans" cxnId="{8236E753-CDD1-471D-8D98-7B7E222AD9DD}">
      <dgm:prSet/>
      <dgm:spPr/>
      <dgm:t>
        <a:bodyPr/>
        <a:lstStyle/>
        <a:p>
          <a:endParaRPr lang="en-US"/>
        </a:p>
      </dgm:t>
    </dgm:pt>
    <dgm:pt modelId="{F18E2EC3-3F54-4A22-81DA-2F7964B342C0}">
      <dgm:prSet custT="1"/>
      <dgm:spPr>
        <a:ln w="28575">
          <a:solidFill>
            <a:srgbClr val="0070C0"/>
          </a:solidFill>
        </a:ln>
      </dgm:spPr>
      <dgm:t>
        <a:bodyPr/>
        <a:lstStyle/>
        <a:p>
          <a:r>
            <a:rPr lang="en-US" sz="1800" b="1" dirty="0">
              <a:solidFill>
                <a:srgbClr val="0070C0"/>
              </a:solidFill>
            </a:rPr>
            <a:t>Correct</a:t>
          </a:r>
        </a:p>
      </dgm:t>
    </dgm:pt>
    <dgm:pt modelId="{DD1FB946-9E92-4BF4-85B3-7912190B5261}" type="parTrans" cxnId="{1A11944D-D608-44F7-9F28-1787D52623BC}">
      <dgm:prSet/>
      <dgm:spPr/>
      <dgm:t>
        <a:bodyPr/>
        <a:lstStyle/>
        <a:p>
          <a:endParaRPr lang="en-US"/>
        </a:p>
      </dgm:t>
    </dgm:pt>
    <dgm:pt modelId="{9BF342D9-DE42-49D1-A1A2-1B6C16B4B91C}" type="sibTrans" cxnId="{1A11944D-D608-44F7-9F28-1787D52623BC}">
      <dgm:prSet/>
      <dgm:spPr/>
      <dgm:t>
        <a:bodyPr/>
        <a:lstStyle/>
        <a:p>
          <a:endParaRPr lang="en-US"/>
        </a:p>
      </dgm:t>
    </dgm:pt>
    <dgm:pt modelId="{499CB032-827C-4F5C-A17D-156C77330135}" type="pres">
      <dgm:prSet presAssocID="{C9527BD7-BDBE-4A40-98DA-C8635A6207D6}" presName="Name0" presStyleCnt="0">
        <dgm:presLayoutVars>
          <dgm:chMax val="1"/>
          <dgm:dir/>
          <dgm:animLvl val="ctr"/>
          <dgm:resizeHandles val="exact"/>
        </dgm:presLayoutVars>
      </dgm:prSet>
      <dgm:spPr/>
    </dgm:pt>
    <dgm:pt modelId="{6D0B4094-E789-4DE0-B0C5-0A490B47620F}" type="pres">
      <dgm:prSet presAssocID="{474CE0B9-FD04-494F-A415-0EAFC97F1449}" presName="centerShape" presStyleLbl="node0" presStyleIdx="0" presStyleCnt="1"/>
      <dgm:spPr/>
    </dgm:pt>
    <dgm:pt modelId="{86036F5A-1F9D-4842-B879-C877C73C823D}" type="pres">
      <dgm:prSet presAssocID="{5912829D-9FAA-4F0C-8012-EF3E3EAD4FFA}" presName="node" presStyleLbl="node1" presStyleIdx="0" presStyleCnt="5">
        <dgm:presLayoutVars>
          <dgm:bulletEnabled val="1"/>
        </dgm:presLayoutVars>
      </dgm:prSet>
      <dgm:spPr/>
    </dgm:pt>
    <dgm:pt modelId="{EDE2D5BB-CBDA-4DFB-8D31-7DF0F48D1D0E}" type="pres">
      <dgm:prSet presAssocID="{5912829D-9FAA-4F0C-8012-EF3E3EAD4FFA}" presName="dummy" presStyleCnt="0"/>
      <dgm:spPr/>
    </dgm:pt>
    <dgm:pt modelId="{2B5FA72C-AF22-4A41-9CC0-5E41DCDCC97F}" type="pres">
      <dgm:prSet presAssocID="{29BAB810-28AE-425A-B0A2-F6978FF6A13E}" presName="sibTrans" presStyleLbl="sibTrans2D1" presStyleIdx="0" presStyleCnt="5"/>
      <dgm:spPr/>
    </dgm:pt>
    <dgm:pt modelId="{47102069-7ABE-4743-9F7A-061CABDD7EC3}" type="pres">
      <dgm:prSet presAssocID="{C54F90DD-A869-4359-9752-E1D2D352E12B}" presName="node" presStyleLbl="node1" presStyleIdx="1" presStyleCnt="5">
        <dgm:presLayoutVars>
          <dgm:bulletEnabled val="1"/>
        </dgm:presLayoutVars>
      </dgm:prSet>
      <dgm:spPr/>
    </dgm:pt>
    <dgm:pt modelId="{1DE7AD8B-6A22-4E82-9B55-B25F51F5DC37}" type="pres">
      <dgm:prSet presAssocID="{C54F90DD-A869-4359-9752-E1D2D352E12B}" presName="dummy" presStyleCnt="0"/>
      <dgm:spPr/>
    </dgm:pt>
    <dgm:pt modelId="{757876F9-1A31-4920-94CF-1D6593C6F003}" type="pres">
      <dgm:prSet presAssocID="{DC413BB3-8D8B-40A8-819A-966173E9A3DE}" presName="sibTrans" presStyleLbl="sibTrans2D1" presStyleIdx="1" presStyleCnt="5"/>
      <dgm:spPr/>
    </dgm:pt>
    <dgm:pt modelId="{B979804C-885A-4910-A08D-02B5713ACEBD}" type="pres">
      <dgm:prSet presAssocID="{A442ACD8-7AEE-4A83-B3DF-846B357FAC6A}" presName="node" presStyleLbl="node1" presStyleIdx="2" presStyleCnt="5">
        <dgm:presLayoutVars>
          <dgm:bulletEnabled val="1"/>
        </dgm:presLayoutVars>
      </dgm:prSet>
      <dgm:spPr/>
    </dgm:pt>
    <dgm:pt modelId="{5A0FE546-A6C3-4F46-B6DB-28543C3C5F19}" type="pres">
      <dgm:prSet presAssocID="{A442ACD8-7AEE-4A83-B3DF-846B357FAC6A}" presName="dummy" presStyleCnt="0"/>
      <dgm:spPr/>
    </dgm:pt>
    <dgm:pt modelId="{7ED34D18-1CA0-4272-81E5-6A1AE74AB3C5}" type="pres">
      <dgm:prSet presAssocID="{1E5847EB-EF97-423C-BE1D-7E8F9890DE45}" presName="sibTrans" presStyleLbl="sibTrans2D1" presStyleIdx="2" presStyleCnt="5"/>
      <dgm:spPr/>
    </dgm:pt>
    <dgm:pt modelId="{573499CF-26B9-4360-AD55-9092A87CDDE0}" type="pres">
      <dgm:prSet presAssocID="{411DD8A4-A51A-428A-A86F-24FFFFF321EC}" presName="node" presStyleLbl="node1" presStyleIdx="3" presStyleCnt="5" custRadScaleRad="100031" custRadScaleInc="4728">
        <dgm:presLayoutVars>
          <dgm:bulletEnabled val="1"/>
        </dgm:presLayoutVars>
      </dgm:prSet>
      <dgm:spPr/>
    </dgm:pt>
    <dgm:pt modelId="{09D89EE6-91C6-4135-93C7-4BB052649029}" type="pres">
      <dgm:prSet presAssocID="{411DD8A4-A51A-428A-A86F-24FFFFF321EC}" presName="dummy" presStyleCnt="0"/>
      <dgm:spPr/>
    </dgm:pt>
    <dgm:pt modelId="{9BC5D007-85C5-4A19-A473-2DF465061AA9}" type="pres">
      <dgm:prSet presAssocID="{42D07253-CAAC-4F6B-A266-BECFA2C9112B}" presName="sibTrans" presStyleLbl="sibTrans2D1" presStyleIdx="3" presStyleCnt="5"/>
      <dgm:spPr/>
    </dgm:pt>
    <dgm:pt modelId="{33819BF7-BFAF-4D1F-8230-4FCE23178848}" type="pres">
      <dgm:prSet presAssocID="{F18E2EC3-3F54-4A22-81DA-2F7964B342C0}" presName="node" presStyleLbl="node1" presStyleIdx="4" presStyleCnt="5">
        <dgm:presLayoutVars>
          <dgm:bulletEnabled val="1"/>
        </dgm:presLayoutVars>
      </dgm:prSet>
      <dgm:spPr/>
    </dgm:pt>
    <dgm:pt modelId="{94913F7A-2207-4663-B27D-59E5C5BC81D3}" type="pres">
      <dgm:prSet presAssocID="{F18E2EC3-3F54-4A22-81DA-2F7964B342C0}" presName="dummy" presStyleCnt="0"/>
      <dgm:spPr/>
    </dgm:pt>
    <dgm:pt modelId="{167FDC12-A98A-4521-A700-1111600863EB}" type="pres">
      <dgm:prSet presAssocID="{9BF342D9-DE42-49D1-A1A2-1B6C16B4B91C}" presName="sibTrans" presStyleLbl="sibTrans2D1" presStyleIdx="4" presStyleCnt="5"/>
      <dgm:spPr/>
    </dgm:pt>
  </dgm:ptLst>
  <dgm:cxnLst>
    <dgm:cxn modelId="{170E0010-12E8-4CC3-A237-1E40B7B84E70}" type="presOf" srcId="{C54F90DD-A869-4359-9752-E1D2D352E12B}" destId="{47102069-7ABE-4743-9F7A-061CABDD7EC3}" srcOrd="0" destOrd="0" presId="urn:microsoft.com/office/officeart/2005/8/layout/radial6"/>
    <dgm:cxn modelId="{EB50711F-2E9C-408C-9EEF-5BAA591BE657}" srcId="{474CE0B9-FD04-494F-A415-0EAFC97F1449}" destId="{C54F90DD-A869-4359-9752-E1D2D352E12B}" srcOrd="1" destOrd="0" parTransId="{ACF3B0FC-D787-4B99-977E-B72E2A0859FB}" sibTransId="{DC413BB3-8D8B-40A8-819A-966173E9A3DE}"/>
    <dgm:cxn modelId="{36EF0F24-6243-405A-825D-7FEE1A443722}" srcId="{474CE0B9-FD04-494F-A415-0EAFC97F1449}" destId="{5912829D-9FAA-4F0C-8012-EF3E3EAD4FFA}" srcOrd="0" destOrd="0" parTransId="{19480E32-E890-42BD-8886-E4A3B73E8E04}" sibTransId="{29BAB810-28AE-425A-B0A2-F6978FF6A13E}"/>
    <dgm:cxn modelId="{FAD44B42-A2B6-46BB-A323-0174D34A7E1C}" type="presOf" srcId="{29BAB810-28AE-425A-B0A2-F6978FF6A13E}" destId="{2B5FA72C-AF22-4A41-9CC0-5E41DCDCC97F}" srcOrd="0" destOrd="0" presId="urn:microsoft.com/office/officeart/2005/8/layout/radial6"/>
    <dgm:cxn modelId="{54B64E6A-C423-4EA7-B7BC-A04030EDDE7D}" srcId="{474CE0B9-FD04-494F-A415-0EAFC97F1449}" destId="{A442ACD8-7AEE-4A83-B3DF-846B357FAC6A}" srcOrd="2" destOrd="0" parTransId="{684FACB9-0261-4053-B57D-FBAEA1BA073B}" sibTransId="{1E5847EB-EF97-423C-BE1D-7E8F9890DE45}"/>
    <dgm:cxn modelId="{1A11944D-D608-44F7-9F28-1787D52623BC}" srcId="{474CE0B9-FD04-494F-A415-0EAFC97F1449}" destId="{F18E2EC3-3F54-4A22-81DA-2F7964B342C0}" srcOrd="4" destOrd="0" parTransId="{DD1FB946-9E92-4BF4-85B3-7912190B5261}" sibTransId="{9BF342D9-DE42-49D1-A1A2-1B6C16B4B91C}"/>
    <dgm:cxn modelId="{0B86C34F-9BCF-4BFA-A214-EE9095CC7A60}" type="presOf" srcId="{DC413BB3-8D8B-40A8-819A-966173E9A3DE}" destId="{757876F9-1A31-4920-94CF-1D6593C6F003}" srcOrd="0" destOrd="0" presId="urn:microsoft.com/office/officeart/2005/8/layout/radial6"/>
    <dgm:cxn modelId="{8236E753-CDD1-471D-8D98-7B7E222AD9DD}" srcId="{474CE0B9-FD04-494F-A415-0EAFC97F1449}" destId="{411DD8A4-A51A-428A-A86F-24FFFFF321EC}" srcOrd="3" destOrd="0" parTransId="{15A89CE0-8037-45C2-84A8-906AB3E2D642}" sibTransId="{42D07253-CAAC-4F6B-A266-BECFA2C9112B}"/>
    <dgm:cxn modelId="{A5572757-A6B7-4A97-A6BA-9DADFA814C2E}" srcId="{C9527BD7-BDBE-4A40-98DA-C8635A6207D6}" destId="{474CE0B9-FD04-494F-A415-0EAFC97F1449}" srcOrd="0" destOrd="0" parTransId="{36BFFAC6-CC2F-4804-A2DB-CD1D52A6E7FD}" sibTransId="{B24129B1-D9AF-49AA-B259-BE709956721A}"/>
    <dgm:cxn modelId="{1E490791-FF3E-410C-BC0C-9F4BD1EDADDA}" type="presOf" srcId="{1E5847EB-EF97-423C-BE1D-7E8F9890DE45}" destId="{7ED34D18-1CA0-4272-81E5-6A1AE74AB3C5}" srcOrd="0" destOrd="0" presId="urn:microsoft.com/office/officeart/2005/8/layout/radial6"/>
    <dgm:cxn modelId="{2D065B99-461D-4002-A32F-0CFF3DF0B5C8}" type="presOf" srcId="{C9527BD7-BDBE-4A40-98DA-C8635A6207D6}" destId="{499CB032-827C-4F5C-A17D-156C77330135}" srcOrd="0" destOrd="0" presId="urn:microsoft.com/office/officeart/2005/8/layout/radial6"/>
    <dgm:cxn modelId="{2AA0C19C-128D-4562-91B6-9BBC4D77BCCD}" type="presOf" srcId="{5912829D-9FAA-4F0C-8012-EF3E3EAD4FFA}" destId="{86036F5A-1F9D-4842-B879-C877C73C823D}" srcOrd="0" destOrd="0" presId="urn:microsoft.com/office/officeart/2005/8/layout/radial6"/>
    <dgm:cxn modelId="{E28612B9-5490-45FA-97C1-EBB480FDECE2}" type="presOf" srcId="{411DD8A4-A51A-428A-A86F-24FFFFF321EC}" destId="{573499CF-26B9-4360-AD55-9092A87CDDE0}" srcOrd="0" destOrd="0" presId="urn:microsoft.com/office/officeart/2005/8/layout/radial6"/>
    <dgm:cxn modelId="{452292BD-8BAF-4ED7-8B9D-BEDE4F808E57}" type="presOf" srcId="{42D07253-CAAC-4F6B-A266-BECFA2C9112B}" destId="{9BC5D007-85C5-4A19-A473-2DF465061AA9}" srcOrd="0" destOrd="0" presId="urn:microsoft.com/office/officeart/2005/8/layout/radial6"/>
    <dgm:cxn modelId="{4E460BD3-F36E-48AE-9386-E93C0323EE03}" type="presOf" srcId="{F18E2EC3-3F54-4A22-81DA-2F7964B342C0}" destId="{33819BF7-BFAF-4D1F-8230-4FCE23178848}" srcOrd="0" destOrd="0" presId="urn:microsoft.com/office/officeart/2005/8/layout/radial6"/>
    <dgm:cxn modelId="{8E9C88D7-73B9-4593-A832-506DEE1968CA}" type="presOf" srcId="{A442ACD8-7AEE-4A83-B3DF-846B357FAC6A}" destId="{B979804C-885A-4910-A08D-02B5713ACEBD}" srcOrd="0" destOrd="0" presId="urn:microsoft.com/office/officeart/2005/8/layout/radial6"/>
    <dgm:cxn modelId="{7210A6F2-6100-4898-95B8-CD6BF701F1C7}" type="presOf" srcId="{9BF342D9-DE42-49D1-A1A2-1B6C16B4B91C}" destId="{167FDC12-A98A-4521-A700-1111600863EB}" srcOrd="0" destOrd="0" presId="urn:microsoft.com/office/officeart/2005/8/layout/radial6"/>
    <dgm:cxn modelId="{6D9719FD-76E7-43EE-9AEC-DFAC37AD1626}" type="presOf" srcId="{474CE0B9-FD04-494F-A415-0EAFC97F1449}" destId="{6D0B4094-E789-4DE0-B0C5-0A490B47620F}" srcOrd="0" destOrd="0" presId="urn:microsoft.com/office/officeart/2005/8/layout/radial6"/>
    <dgm:cxn modelId="{9A437EC4-CCF4-4488-B2DB-F2B216C5D1C2}" type="presParOf" srcId="{499CB032-827C-4F5C-A17D-156C77330135}" destId="{6D0B4094-E789-4DE0-B0C5-0A490B47620F}" srcOrd="0" destOrd="0" presId="urn:microsoft.com/office/officeart/2005/8/layout/radial6"/>
    <dgm:cxn modelId="{71C04BFE-4041-4434-8635-FD77A46F0BC0}" type="presParOf" srcId="{499CB032-827C-4F5C-A17D-156C77330135}" destId="{86036F5A-1F9D-4842-B879-C877C73C823D}" srcOrd="1" destOrd="0" presId="urn:microsoft.com/office/officeart/2005/8/layout/radial6"/>
    <dgm:cxn modelId="{31286527-716D-4376-958D-ECC3E72DF29C}" type="presParOf" srcId="{499CB032-827C-4F5C-A17D-156C77330135}" destId="{EDE2D5BB-CBDA-4DFB-8D31-7DF0F48D1D0E}" srcOrd="2" destOrd="0" presId="urn:microsoft.com/office/officeart/2005/8/layout/radial6"/>
    <dgm:cxn modelId="{60681C22-0DD5-41C3-8D15-A76F3AF3F5D9}" type="presParOf" srcId="{499CB032-827C-4F5C-A17D-156C77330135}" destId="{2B5FA72C-AF22-4A41-9CC0-5E41DCDCC97F}" srcOrd="3" destOrd="0" presId="urn:microsoft.com/office/officeart/2005/8/layout/radial6"/>
    <dgm:cxn modelId="{885F32AD-3349-4F0B-B01B-2F33270EC01A}" type="presParOf" srcId="{499CB032-827C-4F5C-A17D-156C77330135}" destId="{47102069-7ABE-4743-9F7A-061CABDD7EC3}" srcOrd="4" destOrd="0" presId="urn:microsoft.com/office/officeart/2005/8/layout/radial6"/>
    <dgm:cxn modelId="{3302CFAB-6FA2-4A72-B4DE-B9BF59B69141}" type="presParOf" srcId="{499CB032-827C-4F5C-A17D-156C77330135}" destId="{1DE7AD8B-6A22-4E82-9B55-B25F51F5DC37}" srcOrd="5" destOrd="0" presId="urn:microsoft.com/office/officeart/2005/8/layout/radial6"/>
    <dgm:cxn modelId="{2CF8256D-D7A3-42FB-84F0-ACBCBD8ABD36}" type="presParOf" srcId="{499CB032-827C-4F5C-A17D-156C77330135}" destId="{757876F9-1A31-4920-94CF-1D6593C6F003}" srcOrd="6" destOrd="0" presId="urn:microsoft.com/office/officeart/2005/8/layout/radial6"/>
    <dgm:cxn modelId="{1660C3D6-6A3B-4B81-8A05-D109CF09F77D}" type="presParOf" srcId="{499CB032-827C-4F5C-A17D-156C77330135}" destId="{B979804C-885A-4910-A08D-02B5713ACEBD}" srcOrd="7" destOrd="0" presId="urn:microsoft.com/office/officeart/2005/8/layout/radial6"/>
    <dgm:cxn modelId="{3CB1C8B1-5CDD-4284-B9AB-1BAF4C126BD6}" type="presParOf" srcId="{499CB032-827C-4F5C-A17D-156C77330135}" destId="{5A0FE546-A6C3-4F46-B6DB-28543C3C5F19}" srcOrd="8" destOrd="0" presId="urn:microsoft.com/office/officeart/2005/8/layout/radial6"/>
    <dgm:cxn modelId="{CE0EF142-11CD-4A55-8CFD-A9EB8F036D0D}" type="presParOf" srcId="{499CB032-827C-4F5C-A17D-156C77330135}" destId="{7ED34D18-1CA0-4272-81E5-6A1AE74AB3C5}" srcOrd="9" destOrd="0" presId="urn:microsoft.com/office/officeart/2005/8/layout/radial6"/>
    <dgm:cxn modelId="{ACE696E9-B657-4B5E-909C-174927896380}" type="presParOf" srcId="{499CB032-827C-4F5C-A17D-156C77330135}" destId="{573499CF-26B9-4360-AD55-9092A87CDDE0}" srcOrd="10" destOrd="0" presId="urn:microsoft.com/office/officeart/2005/8/layout/radial6"/>
    <dgm:cxn modelId="{B5100FEA-94EB-4E40-B6F5-97FC87CFC989}" type="presParOf" srcId="{499CB032-827C-4F5C-A17D-156C77330135}" destId="{09D89EE6-91C6-4135-93C7-4BB052649029}" srcOrd="11" destOrd="0" presId="urn:microsoft.com/office/officeart/2005/8/layout/radial6"/>
    <dgm:cxn modelId="{FE6BEC06-968C-496B-860B-41C2C25C5EE0}" type="presParOf" srcId="{499CB032-827C-4F5C-A17D-156C77330135}" destId="{9BC5D007-85C5-4A19-A473-2DF465061AA9}" srcOrd="12" destOrd="0" presId="urn:microsoft.com/office/officeart/2005/8/layout/radial6"/>
    <dgm:cxn modelId="{1D991F1D-97EA-437C-883C-F3D4F2198E45}" type="presParOf" srcId="{499CB032-827C-4F5C-A17D-156C77330135}" destId="{33819BF7-BFAF-4D1F-8230-4FCE23178848}" srcOrd="13" destOrd="0" presId="urn:microsoft.com/office/officeart/2005/8/layout/radial6"/>
    <dgm:cxn modelId="{B7C531A1-46AA-4F29-931A-D223D08B6EA6}" type="presParOf" srcId="{499CB032-827C-4F5C-A17D-156C77330135}" destId="{94913F7A-2207-4663-B27D-59E5C5BC81D3}" srcOrd="14" destOrd="0" presId="urn:microsoft.com/office/officeart/2005/8/layout/radial6"/>
    <dgm:cxn modelId="{302B0019-DDD3-487A-BE42-B74990E50256}" type="presParOf" srcId="{499CB032-827C-4F5C-A17D-156C77330135}" destId="{167FDC12-A98A-4521-A700-1111600863EB}"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FDC12-A98A-4521-A700-1111600863EB}">
      <dsp:nvSpPr>
        <dsp:cNvPr id="0" name=""/>
        <dsp:cNvSpPr/>
      </dsp:nvSpPr>
      <dsp:spPr>
        <a:xfrm>
          <a:off x="803046" y="567540"/>
          <a:ext cx="3784687" cy="3784687"/>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C5D007-85C5-4A19-A473-2DF465061AA9}">
      <dsp:nvSpPr>
        <dsp:cNvPr id="0" name=""/>
        <dsp:cNvSpPr/>
      </dsp:nvSpPr>
      <dsp:spPr>
        <a:xfrm>
          <a:off x="802859" y="568116"/>
          <a:ext cx="3784687" cy="3784687"/>
        </a:xfrm>
        <a:prstGeom prst="blockArc">
          <a:avLst>
            <a:gd name="adj1" fmla="val 7628453"/>
            <a:gd name="adj2" fmla="val 1188112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D34D18-1CA0-4272-81E5-6A1AE74AB3C5}">
      <dsp:nvSpPr>
        <dsp:cNvPr id="0" name=""/>
        <dsp:cNvSpPr/>
      </dsp:nvSpPr>
      <dsp:spPr>
        <a:xfrm>
          <a:off x="802562" y="567892"/>
          <a:ext cx="3784687" cy="3784687"/>
        </a:xfrm>
        <a:prstGeom prst="blockArc">
          <a:avLst>
            <a:gd name="adj1" fmla="val 3238886"/>
            <a:gd name="adj2" fmla="val 762776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7876F9-1A31-4920-94CF-1D6593C6F003}">
      <dsp:nvSpPr>
        <dsp:cNvPr id="0" name=""/>
        <dsp:cNvSpPr/>
      </dsp:nvSpPr>
      <dsp:spPr>
        <a:xfrm>
          <a:off x="803046" y="567540"/>
          <a:ext cx="3784687" cy="3784687"/>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5FA72C-AF22-4A41-9CC0-5E41DCDCC97F}">
      <dsp:nvSpPr>
        <dsp:cNvPr id="0" name=""/>
        <dsp:cNvSpPr/>
      </dsp:nvSpPr>
      <dsp:spPr>
        <a:xfrm>
          <a:off x="803046" y="567540"/>
          <a:ext cx="3784687" cy="3784687"/>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0B4094-E789-4DE0-B0C5-0A490B47620F}">
      <dsp:nvSpPr>
        <dsp:cNvPr id="0" name=""/>
        <dsp:cNvSpPr/>
      </dsp:nvSpPr>
      <dsp:spPr>
        <a:xfrm>
          <a:off x="1824126" y="1588619"/>
          <a:ext cx="1742527" cy="1742527"/>
        </a:xfrm>
        <a:prstGeom prst="ellipse">
          <a:avLst/>
        </a:prstGeom>
        <a:solidFill>
          <a:schemeClr val="accent1">
            <a:hueOff val="0"/>
            <a:satOff val="0"/>
            <a:lumOff val="0"/>
            <a:alphaOff val="0"/>
          </a:schemeClr>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70C0"/>
              </a:solidFill>
            </a:rPr>
            <a:t>Adaptability</a:t>
          </a:r>
        </a:p>
      </dsp:txBody>
      <dsp:txXfrm>
        <a:off x="2079313" y="1843806"/>
        <a:ext cx="1232153" cy="1232153"/>
      </dsp:txXfrm>
    </dsp:sp>
    <dsp:sp modelId="{86036F5A-1F9D-4842-B879-C877C73C823D}">
      <dsp:nvSpPr>
        <dsp:cNvPr id="0" name=""/>
        <dsp:cNvSpPr/>
      </dsp:nvSpPr>
      <dsp:spPr>
        <a:xfrm>
          <a:off x="2085505" y="1567"/>
          <a:ext cx="1219769" cy="1219769"/>
        </a:xfrm>
        <a:prstGeom prst="ellipse">
          <a:avLst/>
        </a:prstGeom>
        <a:solidFill>
          <a:schemeClr val="accent1">
            <a:hueOff val="0"/>
            <a:satOff val="0"/>
            <a:lumOff val="0"/>
            <a:alphaOff val="0"/>
          </a:schemeClr>
        </a:solidFill>
        <a:ln w="28575"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70C0"/>
              </a:solidFill>
            </a:rPr>
            <a:t>Goal</a:t>
          </a:r>
        </a:p>
      </dsp:txBody>
      <dsp:txXfrm>
        <a:off x="2264136" y="180198"/>
        <a:ext cx="862507" cy="862507"/>
      </dsp:txXfrm>
    </dsp:sp>
    <dsp:sp modelId="{47102069-7ABE-4743-9F7A-061CABDD7EC3}">
      <dsp:nvSpPr>
        <dsp:cNvPr id="0" name=""/>
        <dsp:cNvSpPr/>
      </dsp:nvSpPr>
      <dsp:spPr>
        <a:xfrm>
          <a:off x="3843468" y="1278802"/>
          <a:ext cx="1219769" cy="1219769"/>
        </a:xfrm>
        <a:prstGeom prst="ellipse">
          <a:avLst/>
        </a:prstGeom>
        <a:solidFill>
          <a:schemeClr val="accent1">
            <a:hueOff val="0"/>
            <a:satOff val="0"/>
            <a:lumOff val="0"/>
            <a:alphaOff val="0"/>
          </a:schemeClr>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70C0"/>
              </a:solidFill>
            </a:rPr>
            <a:t>Plan</a:t>
          </a:r>
        </a:p>
      </dsp:txBody>
      <dsp:txXfrm>
        <a:off x="4022099" y="1457433"/>
        <a:ext cx="862507" cy="862507"/>
      </dsp:txXfrm>
    </dsp:sp>
    <dsp:sp modelId="{B979804C-885A-4910-A08D-02B5713ACEBD}">
      <dsp:nvSpPr>
        <dsp:cNvPr id="0" name=""/>
        <dsp:cNvSpPr/>
      </dsp:nvSpPr>
      <dsp:spPr>
        <a:xfrm>
          <a:off x="3171986" y="3345411"/>
          <a:ext cx="1219769" cy="1219769"/>
        </a:xfrm>
        <a:prstGeom prst="ellipse">
          <a:avLst/>
        </a:prstGeom>
        <a:solidFill>
          <a:schemeClr val="accent1">
            <a:hueOff val="0"/>
            <a:satOff val="0"/>
            <a:lumOff val="0"/>
            <a:alphaOff val="0"/>
          </a:schemeClr>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70C0"/>
              </a:solidFill>
            </a:rPr>
            <a:t>Execute</a:t>
          </a:r>
        </a:p>
      </dsp:txBody>
      <dsp:txXfrm>
        <a:off x="3350617" y="3524042"/>
        <a:ext cx="862507" cy="862507"/>
      </dsp:txXfrm>
    </dsp:sp>
    <dsp:sp modelId="{573499CF-26B9-4360-AD55-9092A87CDDE0}">
      <dsp:nvSpPr>
        <dsp:cNvPr id="0" name=""/>
        <dsp:cNvSpPr/>
      </dsp:nvSpPr>
      <dsp:spPr>
        <a:xfrm>
          <a:off x="969277" y="3324059"/>
          <a:ext cx="1219769" cy="1219769"/>
        </a:xfrm>
        <a:prstGeom prst="ellipse">
          <a:avLst/>
        </a:prstGeom>
        <a:solidFill>
          <a:schemeClr val="accent1">
            <a:hueOff val="0"/>
            <a:satOff val="0"/>
            <a:lumOff val="0"/>
            <a:alphaOff val="0"/>
          </a:schemeClr>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70C0"/>
              </a:solidFill>
            </a:rPr>
            <a:t>Monitor</a:t>
          </a:r>
        </a:p>
      </dsp:txBody>
      <dsp:txXfrm>
        <a:off x="1147908" y="3502690"/>
        <a:ext cx="862507" cy="862507"/>
      </dsp:txXfrm>
    </dsp:sp>
    <dsp:sp modelId="{33819BF7-BFAF-4D1F-8230-4FCE23178848}">
      <dsp:nvSpPr>
        <dsp:cNvPr id="0" name=""/>
        <dsp:cNvSpPr/>
      </dsp:nvSpPr>
      <dsp:spPr>
        <a:xfrm>
          <a:off x="327542" y="1278802"/>
          <a:ext cx="1219769" cy="1219769"/>
        </a:xfrm>
        <a:prstGeom prst="ellipse">
          <a:avLst/>
        </a:prstGeom>
        <a:solidFill>
          <a:schemeClr val="accent1">
            <a:hueOff val="0"/>
            <a:satOff val="0"/>
            <a:lumOff val="0"/>
            <a:alphaOff val="0"/>
          </a:schemeClr>
        </a:solidFill>
        <a:ln w="28575"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70C0"/>
              </a:solidFill>
            </a:rPr>
            <a:t>Correct</a:t>
          </a:r>
        </a:p>
      </dsp:txBody>
      <dsp:txXfrm>
        <a:off x="506173" y="1457433"/>
        <a:ext cx="862507" cy="86250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97B64-BF3C-4EEF-9E6E-6D842C9EDD6A}" type="datetimeFigureOut">
              <a:rPr lang="en-US" smtClean="0"/>
              <a:t>5/25/2020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B6FD0-75DB-4CF6-92BA-EF8231EFDDFB}" type="slidenum">
              <a:rPr lang="en-US" smtClean="0"/>
              <a:t>‹#›</a:t>
            </a:fld>
            <a:endParaRPr lang="en-US" dirty="0"/>
          </a:p>
        </p:txBody>
      </p:sp>
    </p:spTree>
    <p:extLst>
      <p:ext uri="{BB962C8B-B14F-4D97-AF65-F5344CB8AC3E}">
        <p14:creationId xmlns:p14="http://schemas.microsoft.com/office/powerpoint/2010/main" val="428888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18" y="2131145"/>
            <a:ext cx="10363969" cy="1470036"/>
          </a:xfrm>
        </p:spPr>
        <p:txBody>
          <a:bodyPr/>
          <a:lstStyle/>
          <a:p>
            <a:r>
              <a:rPr lang="en-US"/>
              <a:t>Click to edit Master title style</a:t>
            </a:r>
          </a:p>
        </p:txBody>
      </p:sp>
      <p:sp>
        <p:nvSpPr>
          <p:cNvPr id="3" name="Subtitle 2"/>
          <p:cNvSpPr>
            <a:spLocks noGrp="1"/>
          </p:cNvSpPr>
          <p:nvPr>
            <p:ph type="subTitle" idx="1"/>
          </p:nvPr>
        </p:nvSpPr>
        <p:spPr>
          <a:xfrm>
            <a:off x="1828033" y="3885444"/>
            <a:ext cx="8535940" cy="175267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18CDC42D-AC7D-4A4F-B09D-9FC05A4B31A6}" type="slidenum">
              <a:rPr lang="en-US" altLang="en-US"/>
              <a:pPr>
                <a:defRPr/>
              </a:pPr>
              <a:t>‹#›</a:t>
            </a:fld>
            <a:endParaRPr lang="en-US" altLang="en-US" dirty="0"/>
          </a:p>
        </p:txBody>
      </p:sp>
    </p:spTree>
    <p:extLst>
      <p:ext uri="{BB962C8B-B14F-4D97-AF65-F5344CB8AC3E}">
        <p14:creationId xmlns:p14="http://schemas.microsoft.com/office/powerpoint/2010/main" val="388605554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42A772A2-B545-402A-A864-732D91EF0559}" type="slidenum">
              <a:rPr lang="en-US" altLang="en-US"/>
              <a:pPr>
                <a:defRPr/>
              </a:pPr>
              <a:t>‹#›</a:t>
            </a:fld>
            <a:endParaRPr lang="en-US" altLang="en-US" dirty="0"/>
          </a:p>
        </p:txBody>
      </p:sp>
    </p:spTree>
    <p:extLst>
      <p:ext uri="{BB962C8B-B14F-4D97-AF65-F5344CB8AC3E}">
        <p14:creationId xmlns:p14="http://schemas.microsoft.com/office/powerpoint/2010/main" val="42834111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7958" y="1294607"/>
            <a:ext cx="2590031" cy="4801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018" y="1294607"/>
            <a:ext cx="7589212" cy="4801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466E511B-7021-4BDD-B8C0-5A4C861B18BB}" type="slidenum">
              <a:rPr lang="en-US" altLang="en-US"/>
              <a:pPr>
                <a:defRPr/>
              </a:pPr>
              <a:t>‹#›</a:t>
            </a:fld>
            <a:endParaRPr lang="en-US" altLang="en-US" dirty="0"/>
          </a:p>
        </p:txBody>
      </p:sp>
    </p:spTree>
    <p:extLst>
      <p:ext uri="{BB962C8B-B14F-4D97-AF65-F5344CB8AC3E}">
        <p14:creationId xmlns:p14="http://schemas.microsoft.com/office/powerpoint/2010/main" val="238476321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018" y="1294607"/>
            <a:ext cx="10363969" cy="480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4" name="Slide Number Placeholder 5"/>
          <p:cNvSpPr>
            <a:spLocks noGrp="1"/>
          </p:cNvSpPr>
          <p:nvPr>
            <p:ph type="sldNum" sz="quarter" idx="11"/>
          </p:nvPr>
        </p:nvSpPr>
        <p:spPr>
          <a:ln/>
        </p:spPr>
        <p:txBody>
          <a:bodyPr/>
          <a:lstStyle>
            <a:lvl1pPr>
              <a:defRPr/>
            </a:lvl1pPr>
          </a:lstStyle>
          <a:p>
            <a:pPr>
              <a:defRPr/>
            </a:pPr>
            <a:fld id="{3D3ED23C-B94B-4259-A42D-83247086008B}" type="slidenum">
              <a:rPr lang="en-US" altLang="en-US"/>
              <a:pPr>
                <a:defRPr/>
              </a:pPr>
              <a:t>‹#›</a:t>
            </a:fld>
            <a:endParaRPr lang="en-US" altLang="en-US" dirty="0"/>
          </a:p>
        </p:txBody>
      </p:sp>
    </p:spTree>
    <p:extLst>
      <p:ext uri="{BB962C8B-B14F-4D97-AF65-F5344CB8AC3E}">
        <p14:creationId xmlns:p14="http://schemas.microsoft.com/office/powerpoint/2010/main" val="15567717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18" y="2131145"/>
            <a:ext cx="10363969" cy="1470036"/>
          </a:xfrm>
        </p:spPr>
        <p:txBody>
          <a:bodyPr/>
          <a:lstStyle/>
          <a:p>
            <a:r>
              <a:rPr lang="en-US"/>
              <a:t>Click to edit Master title style</a:t>
            </a:r>
          </a:p>
        </p:txBody>
      </p:sp>
      <p:sp>
        <p:nvSpPr>
          <p:cNvPr id="3" name="Subtitle 2"/>
          <p:cNvSpPr>
            <a:spLocks noGrp="1"/>
          </p:cNvSpPr>
          <p:nvPr>
            <p:ph type="subTitle" idx="1"/>
          </p:nvPr>
        </p:nvSpPr>
        <p:spPr>
          <a:xfrm>
            <a:off x="1828033" y="3885444"/>
            <a:ext cx="8535940" cy="175267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18CDC42D-AC7D-4A4F-B09D-9FC05A4B31A6}" type="slidenum">
              <a:rPr lang="en-US" altLang="en-US" smtClean="0"/>
              <a:pPr>
                <a:defRPr/>
              </a:pPr>
              <a:t>‹#›</a:t>
            </a:fld>
            <a:endParaRPr lang="en-US" altLang="en-US" dirty="0"/>
          </a:p>
        </p:txBody>
      </p:sp>
    </p:spTree>
    <p:extLst>
      <p:ext uri="{BB962C8B-B14F-4D97-AF65-F5344CB8AC3E}">
        <p14:creationId xmlns:p14="http://schemas.microsoft.com/office/powerpoint/2010/main" val="65731889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F198C3A2-1771-49FD-892E-C20B21A16767}" type="slidenum">
              <a:rPr lang="en-US" altLang="en-US" smtClean="0"/>
              <a:pPr>
                <a:defRPr/>
              </a:pPr>
              <a:t>‹#›</a:t>
            </a:fld>
            <a:endParaRPr lang="en-US" altLang="en-US" dirty="0"/>
          </a:p>
        </p:txBody>
      </p:sp>
    </p:spTree>
    <p:extLst>
      <p:ext uri="{BB962C8B-B14F-4D97-AF65-F5344CB8AC3E}">
        <p14:creationId xmlns:p14="http://schemas.microsoft.com/office/powerpoint/2010/main" val="3951218411"/>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48" y="4406858"/>
            <a:ext cx="10362045" cy="136282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4048" y="2905960"/>
            <a:ext cx="10362045" cy="150089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457BFFCE-7B7C-493B-8778-7AFDC9D1475E}" type="slidenum">
              <a:rPr lang="en-US" altLang="en-US" smtClean="0"/>
              <a:pPr>
                <a:defRPr/>
              </a:pPr>
              <a:t>‹#›</a:t>
            </a:fld>
            <a:endParaRPr lang="en-US" altLang="en-US" dirty="0"/>
          </a:p>
        </p:txBody>
      </p:sp>
    </p:spTree>
    <p:extLst>
      <p:ext uri="{BB962C8B-B14F-4D97-AF65-F5344CB8AC3E}">
        <p14:creationId xmlns:p14="http://schemas.microsoft.com/office/powerpoint/2010/main" val="342558827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017" y="2667183"/>
            <a:ext cx="5089620" cy="3429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364" y="2667183"/>
            <a:ext cx="5089621" cy="3429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pPr>
              <a:defRPr/>
            </a:pPr>
            <a:fld id="{FE9A4D66-34D2-474F-A9A4-F61E7C91629A}" type="slidenum">
              <a:rPr lang="en-US" altLang="en-US" smtClean="0"/>
              <a:pPr>
                <a:defRPr/>
              </a:pPr>
              <a:t>‹#›</a:t>
            </a:fld>
            <a:endParaRPr lang="en-US" altLang="en-US" dirty="0"/>
          </a:p>
        </p:txBody>
      </p:sp>
    </p:spTree>
    <p:extLst>
      <p:ext uri="{BB962C8B-B14F-4D97-AF65-F5344CB8AC3E}">
        <p14:creationId xmlns:p14="http://schemas.microsoft.com/office/powerpoint/2010/main" val="32641554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87" y="274518"/>
            <a:ext cx="10972031" cy="114354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86" y="1535012"/>
            <a:ext cx="5385953" cy="6399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86" y="2175003"/>
            <a:ext cx="5385953" cy="395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39" y="1535012"/>
            <a:ext cx="5387879" cy="6399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39" y="2175003"/>
            <a:ext cx="5387879" cy="395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8" name="Slide Number Placeholder 5"/>
          <p:cNvSpPr>
            <a:spLocks noGrp="1"/>
          </p:cNvSpPr>
          <p:nvPr>
            <p:ph type="sldNum" sz="quarter" idx="11"/>
          </p:nvPr>
        </p:nvSpPr>
        <p:spPr>
          <a:ln/>
        </p:spPr>
        <p:txBody>
          <a:bodyPr/>
          <a:lstStyle>
            <a:lvl1pPr>
              <a:defRPr/>
            </a:lvl1pPr>
          </a:lstStyle>
          <a:p>
            <a:pPr>
              <a:defRPr/>
            </a:pPr>
            <a:fld id="{04639AB6-3DD3-4563-BFAC-086DCE2D2CC7}" type="slidenum">
              <a:rPr lang="en-US" altLang="en-US" smtClean="0"/>
              <a:pPr>
                <a:defRPr/>
              </a:pPr>
              <a:t>‹#›</a:t>
            </a:fld>
            <a:endParaRPr lang="en-US" altLang="en-US" dirty="0"/>
          </a:p>
        </p:txBody>
      </p:sp>
    </p:spTree>
    <p:extLst>
      <p:ext uri="{BB962C8B-B14F-4D97-AF65-F5344CB8AC3E}">
        <p14:creationId xmlns:p14="http://schemas.microsoft.com/office/powerpoint/2010/main" val="31028606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4" name="Slide Number Placeholder 5"/>
          <p:cNvSpPr>
            <a:spLocks noGrp="1"/>
          </p:cNvSpPr>
          <p:nvPr>
            <p:ph type="sldNum" sz="quarter" idx="11"/>
          </p:nvPr>
        </p:nvSpPr>
        <p:spPr>
          <a:ln/>
        </p:spPr>
        <p:txBody>
          <a:bodyPr/>
          <a:lstStyle>
            <a:lvl1pPr>
              <a:defRPr/>
            </a:lvl1pPr>
          </a:lstStyle>
          <a:p>
            <a:pPr>
              <a:defRPr/>
            </a:pPr>
            <a:fld id="{33448461-EE8D-4A10-B1C3-DEECB415AD74}" type="slidenum">
              <a:rPr lang="en-US" altLang="en-US" smtClean="0"/>
              <a:pPr>
                <a:defRPr/>
              </a:pPr>
              <a:t>‹#›</a:t>
            </a:fld>
            <a:endParaRPr lang="en-US" altLang="en-US" dirty="0"/>
          </a:p>
        </p:txBody>
      </p:sp>
    </p:spTree>
    <p:extLst>
      <p:ext uri="{BB962C8B-B14F-4D97-AF65-F5344CB8AC3E}">
        <p14:creationId xmlns:p14="http://schemas.microsoft.com/office/powerpoint/2010/main" val="172297097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3" name="Slide Number Placeholder 5"/>
          <p:cNvSpPr>
            <a:spLocks noGrp="1"/>
          </p:cNvSpPr>
          <p:nvPr>
            <p:ph type="sldNum" sz="quarter" idx="11"/>
          </p:nvPr>
        </p:nvSpPr>
        <p:spPr>
          <a:ln/>
        </p:spPr>
        <p:txBody>
          <a:bodyPr/>
          <a:lstStyle>
            <a:lvl1pPr>
              <a:defRPr/>
            </a:lvl1pPr>
          </a:lstStyle>
          <a:p>
            <a:pPr>
              <a:defRPr/>
            </a:pPr>
            <a:fld id="{88F642F9-A01E-4C57-800D-04BA80F1D922}" type="slidenum">
              <a:rPr lang="en-US" altLang="en-US" smtClean="0"/>
              <a:pPr>
                <a:defRPr/>
              </a:pPr>
              <a:t>‹#›</a:t>
            </a:fld>
            <a:endParaRPr lang="en-US" altLang="en-US" dirty="0"/>
          </a:p>
        </p:txBody>
      </p:sp>
    </p:spTree>
    <p:extLst>
      <p:ext uri="{BB962C8B-B14F-4D97-AF65-F5344CB8AC3E}">
        <p14:creationId xmlns:p14="http://schemas.microsoft.com/office/powerpoint/2010/main" val="297334540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F198C3A2-1771-49FD-892E-C20B21A16767}" type="slidenum">
              <a:rPr lang="en-US" altLang="en-US"/>
              <a:pPr>
                <a:defRPr/>
              </a:pPr>
              <a:t>‹#›</a:t>
            </a:fld>
            <a:endParaRPr lang="en-US" altLang="en-US" dirty="0"/>
          </a:p>
        </p:txBody>
      </p:sp>
    </p:spTree>
    <p:extLst>
      <p:ext uri="{BB962C8B-B14F-4D97-AF65-F5344CB8AC3E}">
        <p14:creationId xmlns:p14="http://schemas.microsoft.com/office/powerpoint/2010/main" val="2308294673"/>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88" y="272892"/>
            <a:ext cx="4010121" cy="116141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349" y="272893"/>
            <a:ext cx="6815667" cy="58525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88" y="1434301"/>
            <a:ext cx="4010121" cy="4691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pPr>
              <a:defRPr/>
            </a:pPr>
            <a:fld id="{294EDC3A-6C3B-4CC4-89AF-EE967503396D}" type="slidenum">
              <a:rPr lang="en-US" altLang="en-US" smtClean="0"/>
              <a:pPr>
                <a:defRPr/>
              </a:pPr>
              <a:t>‹#›</a:t>
            </a:fld>
            <a:endParaRPr lang="en-US" altLang="en-US" dirty="0"/>
          </a:p>
        </p:txBody>
      </p:sp>
    </p:spTree>
    <p:extLst>
      <p:ext uri="{BB962C8B-B14F-4D97-AF65-F5344CB8AC3E}">
        <p14:creationId xmlns:p14="http://schemas.microsoft.com/office/powerpoint/2010/main" val="383776075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12" y="4799953"/>
            <a:ext cx="7315969" cy="56689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912" y="612382"/>
            <a:ext cx="7315969" cy="4114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912" y="5366850"/>
            <a:ext cx="7315969" cy="8056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pPr>
              <a:defRPr/>
            </a:pPr>
            <a:fld id="{C7A075A8-30C2-425D-99DA-D39A49C60533}" type="slidenum">
              <a:rPr lang="en-US" altLang="en-US" smtClean="0"/>
              <a:pPr>
                <a:defRPr/>
              </a:pPr>
              <a:t>‹#›</a:t>
            </a:fld>
            <a:endParaRPr lang="en-US" altLang="en-US" dirty="0"/>
          </a:p>
        </p:txBody>
      </p:sp>
    </p:spTree>
    <p:extLst>
      <p:ext uri="{BB962C8B-B14F-4D97-AF65-F5344CB8AC3E}">
        <p14:creationId xmlns:p14="http://schemas.microsoft.com/office/powerpoint/2010/main" val="2151479493"/>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42A772A2-B545-402A-A864-732D91EF0559}" type="slidenum">
              <a:rPr lang="en-US" altLang="en-US" smtClean="0"/>
              <a:pPr>
                <a:defRPr/>
              </a:pPr>
              <a:t>‹#›</a:t>
            </a:fld>
            <a:endParaRPr lang="en-US" altLang="en-US" dirty="0"/>
          </a:p>
        </p:txBody>
      </p:sp>
    </p:spTree>
    <p:extLst>
      <p:ext uri="{BB962C8B-B14F-4D97-AF65-F5344CB8AC3E}">
        <p14:creationId xmlns:p14="http://schemas.microsoft.com/office/powerpoint/2010/main" val="133632075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7958" y="1294607"/>
            <a:ext cx="2590031" cy="4801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018" y="1294607"/>
            <a:ext cx="7589212" cy="4801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466E511B-7021-4BDD-B8C0-5A4C861B18BB}" type="slidenum">
              <a:rPr lang="en-US" altLang="en-US" smtClean="0"/>
              <a:pPr>
                <a:defRPr/>
              </a:pPr>
              <a:t>‹#›</a:t>
            </a:fld>
            <a:endParaRPr lang="en-US" altLang="en-US" dirty="0"/>
          </a:p>
        </p:txBody>
      </p:sp>
    </p:spTree>
    <p:extLst>
      <p:ext uri="{BB962C8B-B14F-4D97-AF65-F5344CB8AC3E}">
        <p14:creationId xmlns:p14="http://schemas.microsoft.com/office/powerpoint/2010/main" val="3305272026"/>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018" y="1294607"/>
            <a:ext cx="10363969" cy="480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4" name="Slide Number Placeholder 5"/>
          <p:cNvSpPr>
            <a:spLocks noGrp="1"/>
          </p:cNvSpPr>
          <p:nvPr>
            <p:ph type="sldNum" sz="quarter" idx="11"/>
          </p:nvPr>
        </p:nvSpPr>
        <p:spPr>
          <a:ln/>
        </p:spPr>
        <p:txBody>
          <a:bodyPr/>
          <a:lstStyle>
            <a:lvl1pPr>
              <a:defRPr/>
            </a:lvl1pPr>
          </a:lstStyle>
          <a:p>
            <a:pPr>
              <a:defRPr/>
            </a:pPr>
            <a:fld id="{3D3ED23C-B94B-4259-A42D-83247086008B}" type="slidenum">
              <a:rPr lang="en-US" altLang="en-US" smtClean="0"/>
              <a:pPr>
                <a:defRPr/>
              </a:pPr>
              <a:t>‹#›</a:t>
            </a:fld>
            <a:endParaRPr lang="en-US" altLang="en-US" dirty="0"/>
          </a:p>
        </p:txBody>
      </p:sp>
    </p:spTree>
    <p:extLst>
      <p:ext uri="{BB962C8B-B14F-4D97-AF65-F5344CB8AC3E}">
        <p14:creationId xmlns:p14="http://schemas.microsoft.com/office/powerpoint/2010/main" val="98693622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48" y="4406858"/>
            <a:ext cx="10362045" cy="136282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4048" y="2905960"/>
            <a:ext cx="10362045" cy="150089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457BFFCE-7B7C-493B-8778-7AFDC9D1475E}" type="slidenum">
              <a:rPr lang="en-US" altLang="en-US"/>
              <a:pPr>
                <a:defRPr/>
              </a:pPr>
              <a:t>‹#›</a:t>
            </a:fld>
            <a:endParaRPr lang="en-US" altLang="en-US" dirty="0"/>
          </a:p>
        </p:txBody>
      </p:sp>
    </p:spTree>
    <p:extLst>
      <p:ext uri="{BB962C8B-B14F-4D97-AF65-F5344CB8AC3E}">
        <p14:creationId xmlns:p14="http://schemas.microsoft.com/office/powerpoint/2010/main" val="126073828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017" y="2667183"/>
            <a:ext cx="5089620" cy="3429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364" y="2667183"/>
            <a:ext cx="5089621" cy="3429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pPr>
              <a:defRPr/>
            </a:pPr>
            <a:fld id="{FE9A4D66-34D2-474F-A9A4-F61E7C91629A}" type="slidenum">
              <a:rPr lang="en-US" altLang="en-US"/>
              <a:pPr>
                <a:defRPr/>
              </a:pPr>
              <a:t>‹#›</a:t>
            </a:fld>
            <a:endParaRPr lang="en-US" altLang="en-US" dirty="0"/>
          </a:p>
        </p:txBody>
      </p:sp>
    </p:spTree>
    <p:extLst>
      <p:ext uri="{BB962C8B-B14F-4D97-AF65-F5344CB8AC3E}">
        <p14:creationId xmlns:p14="http://schemas.microsoft.com/office/powerpoint/2010/main" val="10027837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87" y="274518"/>
            <a:ext cx="10972031" cy="114354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86" y="1535012"/>
            <a:ext cx="5385953" cy="6399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86" y="2175003"/>
            <a:ext cx="5385953" cy="395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39" y="1535012"/>
            <a:ext cx="5387879" cy="6399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39" y="2175003"/>
            <a:ext cx="5387879" cy="395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8" name="Slide Number Placeholder 5"/>
          <p:cNvSpPr>
            <a:spLocks noGrp="1"/>
          </p:cNvSpPr>
          <p:nvPr>
            <p:ph type="sldNum" sz="quarter" idx="11"/>
          </p:nvPr>
        </p:nvSpPr>
        <p:spPr>
          <a:ln/>
        </p:spPr>
        <p:txBody>
          <a:bodyPr/>
          <a:lstStyle>
            <a:lvl1pPr>
              <a:defRPr/>
            </a:lvl1pPr>
          </a:lstStyle>
          <a:p>
            <a:pPr>
              <a:defRPr/>
            </a:pPr>
            <a:fld id="{04639AB6-3DD3-4563-BFAC-086DCE2D2CC7}" type="slidenum">
              <a:rPr lang="en-US" altLang="en-US"/>
              <a:pPr>
                <a:defRPr/>
              </a:pPr>
              <a:t>‹#›</a:t>
            </a:fld>
            <a:endParaRPr lang="en-US" altLang="en-US" dirty="0"/>
          </a:p>
        </p:txBody>
      </p:sp>
    </p:spTree>
    <p:extLst>
      <p:ext uri="{BB962C8B-B14F-4D97-AF65-F5344CB8AC3E}">
        <p14:creationId xmlns:p14="http://schemas.microsoft.com/office/powerpoint/2010/main" val="98200734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4" name="Slide Number Placeholder 5"/>
          <p:cNvSpPr>
            <a:spLocks noGrp="1"/>
          </p:cNvSpPr>
          <p:nvPr>
            <p:ph type="sldNum" sz="quarter" idx="11"/>
          </p:nvPr>
        </p:nvSpPr>
        <p:spPr>
          <a:ln/>
        </p:spPr>
        <p:txBody>
          <a:bodyPr/>
          <a:lstStyle>
            <a:lvl1pPr>
              <a:defRPr/>
            </a:lvl1pPr>
          </a:lstStyle>
          <a:p>
            <a:pPr>
              <a:defRPr/>
            </a:pPr>
            <a:fld id="{33448461-EE8D-4A10-B1C3-DEECB415AD74}" type="slidenum">
              <a:rPr lang="en-US" altLang="en-US"/>
              <a:pPr>
                <a:defRPr/>
              </a:pPr>
              <a:t>‹#›</a:t>
            </a:fld>
            <a:endParaRPr lang="en-US" altLang="en-US" dirty="0"/>
          </a:p>
        </p:txBody>
      </p:sp>
    </p:spTree>
    <p:extLst>
      <p:ext uri="{BB962C8B-B14F-4D97-AF65-F5344CB8AC3E}">
        <p14:creationId xmlns:p14="http://schemas.microsoft.com/office/powerpoint/2010/main" val="186564508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3" name="Slide Number Placeholder 5"/>
          <p:cNvSpPr>
            <a:spLocks noGrp="1"/>
          </p:cNvSpPr>
          <p:nvPr>
            <p:ph type="sldNum" sz="quarter" idx="11"/>
          </p:nvPr>
        </p:nvSpPr>
        <p:spPr>
          <a:ln/>
        </p:spPr>
        <p:txBody>
          <a:bodyPr/>
          <a:lstStyle>
            <a:lvl1pPr>
              <a:defRPr/>
            </a:lvl1pPr>
          </a:lstStyle>
          <a:p>
            <a:pPr>
              <a:defRPr/>
            </a:pPr>
            <a:fld id="{88F642F9-A01E-4C57-800D-04BA80F1D922}" type="slidenum">
              <a:rPr lang="en-US" altLang="en-US"/>
              <a:pPr>
                <a:defRPr/>
              </a:pPr>
              <a:t>‹#›</a:t>
            </a:fld>
            <a:endParaRPr lang="en-US" altLang="en-US" dirty="0"/>
          </a:p>
        </p:txBody>
      </p:sp>
    </p:spTree>
    <p:extLst>
      <p:ext uri="{BB962C8B-B14F-4D97-AF65-F5344CB8AC3E}">
        <p14:creationId xmlns:p14="http://schemas.microsoft.com/office/powerpoint/2010/main" val="151403221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88" y="272892"/>
            <a:ext cx="4010121" cy="116141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349" y="272893"/>
            <a:ext cx="6815667" cy="58525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88" y="1434301"/>
            <a:ext cx="4010121" cy="4691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pPr>
              <a:defRPr/>
            </a:pPr>
            <a:fld id="{294EDC3A-6C3B-4CC4-89AF-EE967503396D}" type="slidenum">
              <a:rPr lang="en-US" altLang="en-US"/>
              <a:pPr>
                <a:defRPr/>
              </a:pPr>
              <a:t>‹#›</a:t>
            </a:fld>
            <a:endParaRPr lang="en-US" altLang="en-US" dirty="0"/>
          </a:p>
        </p:txBody>
      </p:sp>
    </p:spTree>
    <p:extLst>
      <p:ext uri="{BB962C8B-B14F-4D97-AF65-F5344CB8AC3E}">
        <p14:creationId xmlns:p14="http://schemas.microsoft.com/office/powerpoint/2010/main" val="117741116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12" y="4799953"/>
            <a:ext cx="7315969" cy="56689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912" y="612382"/>
            <a:ext cx="7315969" cy="4114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912" y="5366850"/>
            <a:ext cx="7315969" cy="8056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pPr>
              <a:defRPr/>
            </a:pPr>
            <a:fld id="{C7A075A8-30C2-425D-99DA-D39A49C60533}" type="slidenum">
              <a:rPr lang="en-US" altLang="en-US"/>
              <a:pPr>
                <a:defRPr/>
              </a:pPr>
              <a:t>‹#›</a:t>
            </a:fld>
            <a:endParaRPr lang="en-US" altLang="en-US" dirty="0"/>
          </a:p>
        </p:txBody>
      </p:sp>
    </p:spTree>
    <p:extLst>
      <p:ext uri="{BB962C8B-B14F-4D97-AF65-F5344CB8AC3E}">
        <p14:creationId xmlns:p14="http://schemas.microsoft.com/office/powerpoint/2010/main" val="247368869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dark_bi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
            <a:ext cx="12193925" cy="685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018" y="1294609"/>
            <a:ext cx="10363969"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14018" y="2667183"/>
            <a:ext cx="10363969"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p:cNvSpPr>
            <a:spLocks noGrp="1"/>
          </p:cNvSpPr>
          <p:nvPr>
            <p:ph type="dt" sz="half" idx="2"/>
          </p:nvPr>
        </p:nvSpPr>
        <p:spPr bwMode="auto">
          <a:xfrm>
            <a:off x="203969" y="6096184"/>
            <a:ext cx="2540000" cy="45644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ＭＳ Ｐゴシック" pitchFamily="1" charset="-128"/>
              </a:defRPr>
            </a:lvl1pPr>
          </a:lstStyle>
          <a:p>
            <a:pPr eaLnBrk="0" fontAlgn="base" hangingPunct="0">
              <a:spcBef>
                <a:spcPct val="0"/>
              </a:spcBef>
              <a:spcAft>
                <a:spcPct val="0"/>
              </a:spcAft>
              <a:defRPr/>
            </a:pPr>
            <a:endParaRPr lang="en-US" altLang="en-US" dirty="0">
              <a:solidFill>
                <a:srgbClr val="FFFFFF"/>
              </a:solidFill>
            </a:endParaRPr>
          </a:p>
        </p:txBody>
      </p:sp>
      <p:sp>
        <p:nvSpPr>
          <p:cNvPr id="8" name="Slide Number Placeholder 5"/>
          <p:cNvSpPr>
            <a:spLocks noGrp="1"/>
          </p:cNvSpPr>
          <p:nvPr>
            <p:ph type="sldNum" sz="quarter" idx="4"/>
          </p:nvPr>
        </p:nvSpPr>
        <p:spPr bwMode="auto">
          <a:xfrm>
            <a:off x="10566018" y="5563395"/>
            <a:ext cx="1422015" cy="30375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FFFFFF"/>
                </a:solidFill>
                <a:latin typeface="Arial" charset="0"/>
                <a:ea typeface="ＭＳ Ｐゴシック" pitchFamily="1" charset="-128"/>
              </a:defRPr>
            </a:lvl1pPr>
          </a:lstStyle>
          <a:p>
            <a:pPr eaLnBrk="0" fontAlgn="base" hangingPunct="0">
              <a:spcBef>
                <a:spcPct val="0"/>
              </a:spcBef>
              <a:spcAft>
                <a:spcPct val="0"/>
              </a:spcAft>
              <a:defRPr/>
            </a:pPr>
            <a:fld id="{0637EFB5-48AC-4811-96CE-42DE94E88788}" type="slidenum">
              <a:rPr lang="en-US" altLang="en-US"/>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2379819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charset="0"/>
          <a:ea typeface="ＭＳ Ｐゴシック" pitchFamily="1" charset="-128"/>
        </a:defRPr>
      </a:lvl2pPr>
      <a:lvl3pPr algn="ctr" rtl="0" eaLnBrk="0" fontAlgn="base" hangingPunct="0">
        <a:spcBef>
          <a:spcPct val="0"/>
        </a:spcBef>
        <a:spcAft>
          <a:spcPct val="0"/>
        </a:spcAft>
        <a:defRPr sz="4000">
          <a:solidFill>
            <a:schemeClr val="bg1"/>
          </a:solidFill>
          <a:latin typeface="Arial" charset="0"/>
          <a:ea typeface="ＭＳ Ｐゴシック" pitchFamily="1" charset="-128"/>
        </a:defRPr>
      </a:lvl3pPr>
      <a:lvl4pPr algn="ctr" rtl="0" eaLnBrk="0" fontAlgn="base" hangingPunct="0">
        <a:spcBef>
          <a:spcPct val="0"/>
        </a:spcBef>
        <a:spcAft>
          <a:spcPct val="0"/>
        </a:spcAft>
        <a:defRPr sz="4000">
          <a:solidFill>
            <a:schemeClr val="bg1"/>
          </a:solidFill>
          <a:latin typeface="Arial" charset="0"/>
          <a:ea typeface="ＭＳ Ｐゴシック" pitchFamily="1" charset="-128"/>
        </a:defRPr>
      </a:lvl4pPr>
      <a:lvl5pPr algn="ctr" rtl="0" eaLnBrk="0" fontAlgn="base" hangingPunct="0">
        <a:spcBef>
          <a:spcPct val="0"/>
        </a:spcBef>
        <a:spcAft>
          <a:spcPct val="0"/>
        </a:spcAft>
        <a:defRPr sz="4000">
          <a:solidFill>
            <a:schemeClr val="bg1"/>
          </a:solidFill>
          <a:latin typeface="Arial" charset="0"/>
          <a:ea typeface="ＭＳ Ｐゴシック" pitchFamily="1" charset="-128"/>
        </a:defRPr>
      </a:lvl5pPr>
      <a:lvl6pPr marL="457200" algn="ctr" rtl="0" eaLnBrk="0" fontAlgn="base" hangingPunct="0">
        <a:spcBef>
          <a:spcPct val="0"/>
        </a:spcBef>
        <a:spcAft>
          <a:spcPct val="0"/>
        </a:spcAft>
        <a:defRPr sz="4000">
          <a:solidFill>
            <a:schemeClr val="bg1"/>
          </a:solidFill>
          <a:latin typeface="Arial" charset="0"/>
          <a:ea typeface="ＭＳ Ｐゴシック" pitchFamily="1" charset="-128"/>
        </a:defRPr>
      </a:lvl6pPr>
      <a:lvl7pPr marL="914400" algn="ctr" rtl="0" eaLnBrk="0" fontAlgn="base" hangingPunct="0">
        <a:spcBef>
          <a:spcPct val="0"/>
        </a:spcBef>
        <a:spcAft>
          <a:spcPct val="0"/>
        </a:spcAft>
        <a:defRPr sz="4000">
          <a:solidFill>
            <a:schemeClr val="bg1"/>
          </a:solidFill>
          <a:latin typeface="Arial" charset="0"/>
          <a:ea typeface="ＭＳ Ｐゴシック" pitchFamily="1" charset="-128"/>
        </a:defRPr>
      </a:lvl7pPr>
      <a:lvl8pPr marL="1371600" algn="ctr" rtl="0" eaLnBrk="0" fontAlgn="base" hangingPunct="0">
        <a:spcBef>
          <a:spcPct val="0"/>
        </a:spcBef>
        <a:spcAft>
          <a:spcPct val="0"/>
        </a:spcAft>
        <a:defRPr sz="4000">
          <a:solidFill>
            <a:schemeClr val="bg1"/>
          </a:solidFill>
          <a:latin typeface="Arial" charset="0"/>
          <a:ea typeface="ＭＳ Ｐゴシック" pitchFamily="1" charset="-128"/>
        </a:defRPr>
      </a:lvl8pPr>
      <a:lvl9pPr marL="1828800" algn="ctr" rtl="0" eaLnBrk="0" fontAlgn="base" hangingPunct="0">
        <a:spcBef>
          <a:spcPct val="0"/>
        </a:spcBef>
        <a:spcAft>
          <a:spcPct val="0"/>
        </a:spcAft>
        <a:defRPr sz="4000">
          <a:solidFill>
            <a:schemeClr val="bg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ea typeface="+mn-ea"/>
        </a:defRPr>
      </a:lvl2pPr>
      <a:lvl3pPr marL="1143000"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a:solidFill>
            <a:schemeClr val="bg1"/>
          </a:solidFill>
          <a:latin typeface="+mn-lt"/>
          <a:ea typeface="+mn-ea"/>
        </a:defRPr>
      </a:lvl4pPr>
      <a:lvl5pPr marL="2057400" indent="-228600" algn="l" rtl="0" eaLnBrk="0" fontAlgn="base" hangingPunct="0">
        <a:spcBef>
          <a:spcPct val="20000"/>
        </a:spcBef>
        <a:spcAft>
          <a:spcPct val="0"/>
        </a:spcAft>
        <a:buChar char="»"/>
        <a:defRPr>
          <a:solidFill>
            <a:schemeClr val="bg1"/>
          </a:solidFill>
          <a:latin typeface="+mn-lt"/>
          <a:ea typeface="+mn-ea"/>
        </a:defRPr>
      </a:lvl5pPr>
      <a:lvl6pPr marL="2514600" indent="-228600" algn="l" rtl="0" eaLnBrk="0" fontAlgn="base" hangingPunct="0">
        <a:spcBef>
          <a:spcPct val="20000"/>
        </a:spcBef>
        <a:spcAft>
          <a:spcPct val="0"/>
        </a:spcAft>
        <a:buChar char="»"/>
        <a:defRPr>
          <a:solidFill>
            <a:schemeClr val="bg1"/>
          </a:solidFill>
          <a:latin typeface="+mn-lt"/>
          <a:ea typeface="+mn-ea"/>
        </a:defRPr>
      </a:lvl6pPr>
      <a:lvl7pPr marL="2971800" indent="-228600" algn="l" rtl="0" eaLnBrk="0" fontAlgn="base" hangingPunct="0">
        <a:spcBef>
          <a:spcPct val="20000"/>
        </a:spcBef>
        <a:spcAft>
          <a:spcPct val="0"/>
        </a:spcAft>
        <a:buChar char="»"/>
        <a:defRPr>
          <a:solidFill>
            <a:schemeClr val="bg1"/>
          </a:solidFill>
          <a:latin typeface="+mn-lt"/>
          <a:ea typeface="+mn-ea"/>
        </a:defRPr>
      </a:lvl7pPr>
      <a:lvl8pPr marL="3429000" indent="-228600" algn="l" rtl="0" eaLnBrk="0" fontAlgn="base" hangingPunct="0">
        <a:spcBef>
          <a:spcPct val="20000"/>
        </a:spcBef>
        <a:spcAft>
          <a:spcPct val="0"/>
        </a:spcAft>
        <a:buChar char="»"/>
        <a:defRPr>
          <a:solidFill>
            <a:schemeClr val="bg1"/>
          </a:solidFill>
          <a:latin typeface="+mn-lt"/>
          <a:ea typeface="+mn-ea"/>
        </a:defRPr>
      </a:lvl8pPr>
      <a:lvl9pPr marL="3886200" indent="-228600" algn="l" rtl="0" eaLnBrk="0" fontAlgn="base" hangingPunct="0">
        <a:spcBef>
          <a:spcPct val="2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dark_bi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
            <a:ext cx="12193925" cy="685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018" y="1294609"/>
            <a:ext cx="10363969"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14018" y="2667183"/>
            <a:ext cx="10363969"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p:cNvSpPr>
            <a:spLocks noGrp="1"/>
          </p:cNvSpPr>
          <p:nvPr>
            <p:ph type="dt" sz="half" idx="2"/>
          </p:nvPr>
        </p:nvSpPr>
        <p:spPr bwMode="auto">
          <a:xfrm>
            <a:off x="203969" y="6096184"/>
            <a:ext cx="2540000" cy="45644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ＭＳ Ｐゴシック" pitchFamily="1" charset="-128"/>
              </a:defRPr>
            </a:lvl1pPr>
          </a:lstStyle>
          <a:p>
            <a:pPr eaLnBrk="0" fontAlgn="base" hangingPunct="0">
              <a:spcBef>
                <a:spcPct val="0"/>
              </a:spcBef>
              <a:spcAft>
                <a:spcPct val="0"/>
              </a:spcAft>
              <a:defRPr/>
            </a:pPr>
            <a:endParaRPr lang="en-US" altLang="en-US" dirty="0">
              <a:solidFill>
                <a:srgbClr val="FFFFFF"/>
              </a:solidFill>
            </a:endParaRPr>
          </a:p>
        </p:txBody>
      </p:sp>
      <p:sp>
        <p:nvSpPr>
          <p:cNvPr id="8" name="Slide Number Placeholder 5"/>
          <p:cNvSpPr>
            <a:spLocks noGrp="1"/>
          </p:cNvSpPr>
          <p:nvPr>
            <p:ph type="sldNum" sz="quarter" idx="4"/>
          </p:nvPr>
        </p:nvSpPr>
        <p:spPr bwMode="auto">
          <a:xfrm>
            <a:off x="10566018" y="5563395"/>
            <a:ext cx="1422015" cy="30375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FFFFFF"/>
                </a:solidFill>
                <a:latin typeface="Arial" charset="0"/>
                <a:ea typeface="ＭＳ Ｐゴシック" pitchFamily="1" charset="-128"/>
              </a:defRPr>
            </a:lvl1pPr>
          </a:lstStyle>
          <a:p>
            <a:pPr eaLnBrk="0" fontAlgn="base" hangingPunct="0">
              <a:spcBef>
                <a:spcPct val="0"/>
              </a:spcBef>
              <a:spcAft>
                <a:spcPct val="0"/>
              </a:spcAft>
              <a:defRPr/>
            </a:pPr>
            <a:fld id="{0637EFB5-48AC-4811-96CE-42DE94E88788}" type="slidenum">
              <a:rPr lang="en-US" altLang="en-US" smtClean="0"/>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30749503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random/>
  </p:transition>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charset="0"/>
          <a:ea typeface="ＭＳ Ｐゴシック" pitchFamily="1" charset="-128"/>
        </a:defRPr>
      </a:lvl2pPr>
      <a:lvl3pPr algn="ctr" rtl="0" eaLnBrk="0" fontAlgn="base" hangingPunct="0">
        <a:spcBef>
          <a:spcPct val="0"/>
        </a:spcBef>
        <a:spcAft>
          <a:spcPct val="0"/>
        </a:spcAft>
        <a:defRPr sz="4000">
          <a:solidFill>
            <a:schemeClr val="bg1"/>
          </a:solidFill>
          <a:latin typeface="Arial" charset="0"/>
          <a:ea typeface="ＭＳ Ｐゴシック" pitchFamily="1" charset="-128"/>
        </a:defRPr>
      </a:lvl3pPr>
      <a:lvl4pPr algn="ctr" rtl="0" eaLnBrk="0" fontAlgn="base" hangingPunct="0">
        <a:spcBef>
          <a:spcPct val="0"/>
        </a:spcBef>
        <a:spcAft>
          <a:spcPct val="0"/>
        </a:spcAft>
        <a:defRPr sz="4000">
          <a:solidFill>
            <a:schemeClr val="bg1"/>
          </a:solidFill>
          <a:latin typeface="Arial" charset="0"/>
          <a:ea typeface="ＭＳ Ｐゴシック" pitchFamily="1" charset="-128"/>
        </a:defRPr>
      </a:lvl4pPr>
      <a:lvl5pPr algn="ctr" rtl="0" eaLnBrk="0" fontAlgn="base" hangingPunct="0">
        <a:spcBef>
          <a:spcPct val="0"/>
        </a:spcBef>
        <a:spcAft>
          <a:spcPct val="0"/>
        </a:spcAft>
        <a:defRPr sz="4000">
          <a:solidFill>
            <a:schemeClr val="bg1"/>
          </a:solidFill>
          <a:latin typeface="Arial" charset="0"/>
          <a:ea typeface="ＭＳ Ｐゴシック" pitchFamily="1" charset="-128"/>
        </a:defRPr>
      </a:lvl5pPr>
      <a:lvl6pPr marL="457200" algn="ctr" rtl="0" eaLnBrk="0" fontAlgn="base" hangingPunct="0">
        <a:spcBef>
          <a:spcPct val="0"/>
        </a:spcBef>
        <a:spcAft>
          <a:spcPct val="0"/>
        </a:spcAft>
        <a:defRPr sz="4000">
          <a:solidFill>
            <a:schemeClr val="bg1"/>
          </a:solidFill>
          <a:latin typeface="Arial" charset="0"/>
          <a:ea typeface="ＭＳ Ｐゴシック" pitchFamily="1" charset="-128"/>
        </a:defRPr>
      </a:lvl6pPr>
      <a:lvl7pPr marL="914400" algn="ctr" rtl="0" eaLnBrk="0" fontAlgn="base" hangingPunct="0">
        <a:spcBef>
          <a:spcPct val="0"/>
        </a:spcBef>
        <a:spcAft>
          <a:spcPct val="0"/>
        </a:spcAft>
        <a:defRPr sz="4000">
          <a:solidFill>
            <a:schemeClr val="bg1"/>
          </a:solidFill>
          <a:latin typeface="Arial" charset="0"/>
          <a:ea typeface="ＭＳ Ｐゴシック" pitchFamily="1" charset="-128"/>
        </a:defRPr>
      </a:lvl7pPr>
      <a:lvl8pPr marL="1371600" algn="ctr" rtl="0" eaLnBrk="0" fontAlgn="base" hangingPunct="0">
        <a:spcBef>
          <a:spcPct val="0"/>
        </a:spcBef>
        <a:spcAft>
          <a:spcPct val="0"/>
        </a:spcAft>
        <a:defRPr sz="4000">
          <a:solidFill>
            <a:schemeClr val="bg1"/>
          </a:solidFill>
          <a:latin typeface="Arial" charset="0"/>
          <a:ea typeface="ＭＳ Ｐゴシック" pitchFamily="1" charset="-128"/>
        </a:defRPr>
      </a:lvl8pPr>
      <a:lvl9pPr marL="1828800" algn="ctr" rtl="0" eaLnBrk="0" fontAlgn="base" hangingPunct="0">
        <a:spcBef>
          <a:spcPct val="0"/>
        </a:spcBef>
        <a:spcAft>
          <a:spcPct val="0"/>
        </a:spcAft>
        <a:defRPr sz="4000">
          <a:solidFill>
            <a:schemeClr val="bg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ea typeface="+mn-ea"/>
        </a:defRPr>
      </a:lvl2pPr>
      <a:lvl3pPr marL="1143000"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a:solidFill>
            <a:schemeClr val="bg1"/>
          </a:solidFill>
          <a:latin typeface="+mn-lt"/>
          <a:ea typeface="+mn-ea"/>
        </a:defRPr>
      </a:lvl4pPr>
      <a:lvl5pPr marL="2057400" indent="-228600" algn="l" rtl="0" eaLnBrk="0" fontAlgn="base" hangingPunct="0">
        <a:spcBef>
          <a:spcPct val="20000"/>
        </a:spcBef>
        <a:spcAft>
          <a:spcPct val="0"/>
        </a:spcAft>
        <a:buChar char="»"/>
        <a:defRPr>
          <a:solidFill>
            <a:schemeClr val="bg1"/>
          </a:solidFill>
          <a:latin typeface="+mn-lt"/>
          <a:ea typeface="+mn-ea"/>
        </a:defRPr>
      </a:lvl5pPr>
      <a:lvl6pPr marL="2514600" indent="-228600" algn="l" rtl="0" eaLnBrk="0" fontAlgn="base" hangingPunct="0">
        <a:spcBef>
          <a:spcPct val="20000"/>
        </a:spcBef>
        <a:spcAft>
          <a:spcPct val="0"/>
        </a:spcAft>
        <a:buChar char="»"/>
        <a:defRPr>
          <a:solidFill>
            <a:schemeClr val="bg1"/>
          </a:solidFill>
          <a:latin typeface="+mn-lt"/>
          <a:ea typeface="+mn-ea"/>
        </a:defRPr>
      </a:lvl6pPr>
      <a:lvl7pPr marL="2971800" indent="-228600" algn="l" rtl="0" eaLnBrk="0" fontAlgn="base" hangingPunct="0">
        <a:spcBef>
          <a:spcPct val="20000"/>
        </a:spcBef>
        <a:spcAft>
          <a:spcPct val="0"/>
        </a:spcAft>
        <a:buChar char="»"/>
        <a:defRPr>
          <a:solidFill>
            <a:schemeClr val="bg1"/>
          </a:solidFill>
          <a:latin typeface="+mn-lt"/>
          <a:ea typeface="+mn-ea"/>
        </a:defRPr>
      </a:lvl7pPr>
      <a:lvl8pPr marL="3429000" indent="-228600" algn="l" rtl="0" eaLnBrk="0" fontAlgn="base" hangingPunct="0">
        <a:spcBef>
          <a:spcPct val="20000"/>
        </a:spcBef>
        <a:spcAft>
          <a:spcPct val="0"/>
        </a:spcAft>
        <a:buChar char="»"/>
        <a:defRPr>
          <a:solidFill>
            <a:schemeClr val="bg1"/>
          </a:solidFill>
          <a:latin typeface="+mn-lt"/>
          <a:ea typeface="+mn-ea"/>
        </a:defRPr>
      </a:lvl8pPr>
      <a:lvl9pPr marL="3886200" indent="-228600" algn="l" rtl="0" eaLnBrk="0" fontAlgn="base" hangingPunct="0">
        <a:spcBef>
          <a:spcPct val="2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914018" y="1703540"/>
            <a:ext cx="10363969" cy="734610"/>
          </a:xfrm>
        </p:spPr>
        <p:txBody>
          <a:bodyPr/>
          <a:lstStyle/>
          <a:p>
            <a:pPr marL="53975" indent="-53975"/>
            <a:r>
              <a:rPr lang="en-US" altLang="en-US" sz="3600" dirty="0">
                <a:solidFill>
                  <a:srgbClr val="FFC000"/>
                </a:solidFill>
              </a:rPr>
              <a:t> </a:t>
            </a:r>
            <a:br>
              <a:rPr lang="en-US" altLang="en-US" sz="3600" dirty="0">
                <a:solidFill>
                  <a:srgbClr val="FFC000"/>
                </a:solidFill>
              </a:rPr>
            </a:br>
            <a:r>
              <a:rPr lang="en-US" altLang="en-US" sz="3200" dirty="0">
                <a:solidFill>
                  <a:srgbClr val="FFC000"/>
                </a:solidFill>
              </a:rPr>
              <a:t>Webinar 4</a:t>
            </a:r>
            <a:br>
              <a:rPr lang="en-US" altLang="en-US" sz="3200" dirty="0">
                <a:solidFill>
                  <a:srgbClr val="FFC000"/>
                </a:solidFill>
              </a:rPr>
            </a:br>
            <a:r>
              <a:rPr lang="en-US" altLang="en-US" sz="4800" dirty="0">
                <a:solidFill>
                  <a:srgbClr val="FFC000"/>
                </a:solidFill>
              </a:rPr>
              <a:t> Cognitive Impairments that Affect Prison Adjustment: </a:t>
            </a:r>
            <a:br>
              <a:rPr lang="en-US" altLang="en-US" sz="4800" dirty="0">
                <a:solidFill>
                  <a:srgbClr val="FFC000"/>
                </a:solidFill>
              </a:rPr>
            </a:br>
            <a:r>
              <a:rPr lang="en-US" altLang="en-US" sz="3600" dirty="0">
                <a:solidFill>
                  <a:srgbClr val="FFC000"/>
                </a:solidFill>
              </a:rPr>
              <a:t>Impaired Information Processing, Organization, and Problem-Solving</a:t>
            </a:r>
            <a:br>
              <a:rPr lang="en-US" altLang="en-US" sz="3600" dirty="0">
                <a:solidFill>
                  <a:srgbClr val="FFC000"/>
                </a:solidFill>
              </a:rPr>
            </a:br>
            <a:endParaRPr lang="en-US" altLang="en-US" sz="3600" dirty="0"/>
          </a:p>
        </p:txBody>
      </p:sp>
      <p:pic>
        <p:nvPicPr>
          <p:cNvPr id="2" name="Picture 1"/>
          <p:cNvPicPr>
            <a:picLocks noChangeAspect="1"/>
          </p:cNvPicPr>
          <p:nvPr/>
        </p:nvPicPr>
        <p:blipFill>
          <a:blip r:embed="rId2"/>
          <a:stretch>
            <a:fillRect/>
          </a:stretch>
        </p:blipFill>
        <p:spPr>
          <a:xfrm>
            <a:off x="4699350" y="4148408"/>
            <a:ext cx="2793304" cy="2179529"/>
          </a:xfrm>
          <a:prstGeom prst="rect">
            <a:avLst/>
          </a:prstGeom>
        </p:spPr>
      </p:pic>
    </p:spTree>
    <p:extLst>
      <p:ext uri="{BB962C8B-B14F-4D97-AF65-F5344CB8AC3E}">
        <p14:creationId xmlns:p14="http://schemas.microsoft.com/office/powerpoint/2010/main" val="1292181413"/>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18" y="180753"/>
            <a:ext cx="10363969" cy="1605517"/>
          </a:xfrm>
        </p:spPr>
        <p:txBody>
          <a:bodyPr/>
          <a:lstStyle/>
          <a:p>
            <a:r>
              <a:rPr lang="en-US" dirty="0">
                <a:solidFill>
                  <a:srgbClr val="FFC000"/>
                </a:solidFill>
              </a:rPr>
              <a:t>Managing Impairments of Organization and Problem-Solving</a:t>
            </a:r>
            <a:endParaRPr lang="en-US" dirty="0"/>
          </a:p>
        </p:txBody>
      </p:sp>
      <p:sp>
        <p:nvSpPr>
          <p:cNvPr id="3" name="Content Placeholder 2"/>
          <p:cNvSpPr>
            <a:spLocks noGrp="1"/>
          </p:cNvSpPr>
          <p:nvPr>
            <p:ph sz="half" idx="1"/>
          </p:nvPr>
        </p:nvSpPr>
        <p:spPr>
          <a:xfrm>
            <a:off x="914017" y="1690577"/>
            <a:ext cx="5089620" cy="4405607"/>
          </a:xfrm>
        </p:spPr>
        <p:txBody>
          <a:bodyPr/>
          <a:lstStyle/>
          <a:p>
            <a:r>
              <a:rPr lang="en-US" dirty="0"/>
              <a:t>Write down structured long-term goals and short-term steps to reach them</a:t>
            </a:r>
          </a:p>
          <a:p>
            <a:r>
              <a:rPr lang="en-US" dirty="0"/>
              <a:t>Anticipate potential problems </a:t>
            </a:r>
          </a:p>
          <a:p>
            <a:r>
              <a:rPr lang="en-US" dirty="0"/>
              <a:t>Plan possible solutions to these problems, practice them beforehand, and execute them when needed</a:t>
            </a:r>
          </a:p>
        </p:txBody>
      </p:sp>
      <p:sp>
        <p:nvSpPr>
          <p:cNvPr id="4" name="Content Placeholder 3"/>
          <p:cNvSpPr>
            <a:spLocks noGrp="1"/>
          </p:cNvSpPr>
          <p:nvPr>
            <p:ph sz="half" idx="2"/>
          </p:nvPr>
        </p:nvSpPr>
        <p:spPr>
          <a:xfrm>
            <a:off x="6188364" y="1690577"/>
            <a:ext cx="5518083" cy="4405607"/>
          </a:xfrm>
        </p:spPr>
        <p:txBody>
          <a:bodyPr/>
          <a:lstStyle/>
          <a:p>
            <a:r>
              <a:rPr lang="en-US" dirty="0"/>
              <a:t>Set routine reminders to check on progress or “stop and think”</a:t>
            </a:r>
          </a:p>
          <a:p>
            <a:r>
              <a:rPr lang="en-US" dirty="0"/>
              <a:t>Keep a notebook with:</a:t>
            </a:r>
          </a:p>
          <a:p>
            <a:pPr lvl="1"/>
            <a:r>
              <a:rPr lang="en-US" dirty="0"/>
              <a:t>goals and steps to reach them, </a:t>
            </a:r>
          </a:p>
          <a:p>
            <a:pPr lvl="1"/>
            <a:r>
              <a:rPr lang="en-US" dirty="0"/>
              <a:t>a list of possible problems and what to do when they occur, </a:t>
            </a:r>
          </a:p>
          <a:p>
            <a:pPr lvl="1"/>
            <a:r>
              <a:rPr lang="en-US" dirty="0"/>
              <a:t>a calendar with reminders to get  feedback from others regarding progress </a:t>
            </a:r>
          </a:p>
        </p:txBody>
      </p:sp>
    </p:spTree>
    <p:extLst>
      <p:ext uri="{BB962C8B-B14F-4D97-AF65-F5344CB8AC3E}">
        <p14:creationId xmlns:p14="http://schemas.microsoft.com/office/powerpoint/2010/main" val="1138094767"/>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514" y="381001"/>
            <a:ext cx="7772977" cy="1219200"/>
          </a:xfrm>
        </p:spPr>
        <p:txBody>
          <a:bodyPr/>
          <a:lstStyle/>
          <a:p>
            <a:r>
              <a:rPr lang="en-US" dirty="0">
                <a:solidFill>
                  <a:srgbClr val="FFC000"/>
                </a:solidFill>
              </a:rPr>
              <a:t>What are the Main Points?</a:t>
            </a:r>
          </a:p>
        </p:txBody>
      </p:sp>
      <p:sp>
        <p:nvSpPr>
          <p:cNvPr id="3" name="Content Placeholder 2"/>
          <p:cNvSpPr>
            <a:spLocks noGrp="1"/>
          </p:cNvSpPr>
          <p:nvPr>
            <p:ph idx="1"/>
          </p:nvPr>
        </p:nvSpPr>
        <p:spPr>
          <a:xfrm>
            <a:off x="1302708" y="1524001"/>
            <a:ext cx="8679784" cy="4572183"/>
          </a:xfrm>
        </p:spPr>
        <p:txBody>
          <a:bodyPr/>
          <a:lstStyle/>
          <a:p>
            <a:r>
              <a:rPr lang="en-US" dirty="0"/>
              <a:t>Brain injury effects our ability to process information and stay organized with our goals.</a:t>
            </a:r>
          </a:p>
          <a:p>
            <a:r>
              <a:rPr lang="en-US" dirty="0"/>
              <a:t>People with brain injury have trouble doing what they say or intend to do.</a:t>
            </a:r>
          </a:p>
          <a:p>
            <a:r>
              <a:rPr lang="en-US" dirty="0"/>
              <a:t>People with brain injury have decreased awareness of how they are going about something may not be working.</a:t>
            </a:r>
          </a:p>
          <a:p>
            <a:r>
              <a:rPr lang="en-US" dirty="0"/>
              <a:t>People with brain injury may have difficulty solving problems.</a:t>
            </a:r>
          </a:p>
          <a:p>
            <a:endParaRPr lang="en-US" dirty="0"/>
          </a:p>
        </p:txBody>
      </p:sp>
    </p:spTree>
    <p:extLst>
      <p:ext uri="{BB962C8B-B14F-4D97-AF65-F5344CB8AC3E}">
        <p14:creationId xmlns:p14="http://schemas.microsoft.com/office/powerpoint/2010/main" val="3664787989"/>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In The Next Webinar, We Will Address:</a:t>
            </a:r>
          </a:p>
        </p:txBody>
      </p:sp>
      <p:sp>
        <p:nvSpPr>
          <p:cNvPr id="3" name="Content Placeholder 2"/>
          <p:cNvSpPr>
            <a:spLocks noGrp="1"/>
          </p:cNvSpPr>
          <p:nvPr>
            <p:ph idx="1"/>
          </p:nvPr>
        </p:nvSpPr>
        <p:spPr/>
        <p:txBody>
          <a:bodyPr/>
          <a:lstStyle/>
          <a:p>
            <a:r>
              <a:rPr lang="en-US" dirty="0"/>
              <a:t>How brain injury affects regulation of mood</a:t>
            </a:r>
          </a:p>
        </p:txBody>
      </p:sp>
      <p:pic>
        <p:nvPicPr>
          <p:cNvPr id="4" name="Picture 3"/>
          <p:cNvPicPr>
            <a:picLocks noChangeAspect="1"/>
          </p:cNvPicPr>
          <p:nvPr/>
        </p:nvPicPr>
        <p:blipFill>
          <a:blip r:embed="rId2"/>
          <a:stretch>
            <a:fillRect/>
          </a:stretch>
        </p:blipFill>
        <p:spPr>
          <a:xfrm>
            <a:off x="4876696" y="3932746"/>
            <a:ext cx="2438611" cy="2392471"/>
          </a:xfrm>
          <a:prstGeom prst="rect">
            <a:avLst/>
          </a:prstGeom>
        </p:spPr>
      </p:pic>
    </p:spTree>
    <p:extLst>
      <p:ext uri="{BB962C8B-B14F-4D97-AF65-F5344CB8AC3E}">
        <p14:creationId xmlns:p14="http://schemas.microsoft.com/office/powerpoint/2010/main" val="1336610923"/>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6" name="Rectangle 4"/>
          <p:cNvSpPr>
            <a:spLocks noGrp="1" noChangeArrowheads="1"/>
          </p:cNvSpPr>
          <p:nvPr>
            <p:ph type="title"/>
          </p:nvPr>
        </p:nvSpPr>
        <p:spPr>
          <a:xfrm>
            <a:off x="2209516" y="1294607"/>
            <a:ext cx="7765761" cy="3849706"/>
          </a:xfrm>
        </p:spPr>
        <p:txBody>
          <a:bodyPr>
            <a:normAutofit fontScale="90000"/>
          </a:bodyPr>
          <a:lstStyle/>
          <a:p>
            <a:r>
              <a:rPr lang="en-US" sz="2800" dirty="0">
                <a:solidFill>
                  <a:srgbClr val="FFC85B"/>
                </a:solidFill>
              </a:rPr>
              <a:t>This presentation is funded - in part - by </a:t>
            </a:r>
            <a:br>
              <a:rPr lang="en-US" sz="2800" dirty="0">
                <a:solidFill>
                  <a:srgbClr val="FFC85B"/>
                </a:solidFill>
              </a:rPr>
            </a:br>
            <a:br>
              <a:rPr lang="en-US" sz="2800" dirty="0">
                <a:solidFill>
                  <a:srgbClr val="FFC85B"/>
                </a:solidFill>
              </a:rPr>
            </a:br>
            <a:r>
              <a:rPr lang="en-US" sz="2000" dirty="0">
                <a:solidFill>
                  <a:srgbClr val="FFC000"/>
                </a:solidFill>
              </a:rPr>
              <a:t>US Department of Health &amp; Human Services, Health Resources and Services Administration Maternal and Child Health Bureau Traumatic Brain Injury Implementation Partnership Grant</a:t>
            </a:r>
            <a:br>
              <a:rPr lang="en-US" sz="2000" dirty="0">
                <a:solidFill>
                  <a:srgbClr val="FFC000"/>
                </a:solidFill>
              </a:rPr>
            </a:br>
            <a:r>
              <a:rPr lang="en-US" sz="2000" dirty="0">
                <a:solidFill>
                  <a:srgbClr val="FFC000"/>
                </a:solidFill>
              </a:rPr>
              <a:t>Grant Number H21MC26914</a:t>
            </a:r>
            <a:br>
              <a:rPr lang="en-US" sz="2000" dirty="0">
                <a:solidFill>
                  <a:srgbClr val="FFC000"/>
                </a:solidFill>
              </a:rPr>
            </a:br>
            <a:br>
              <a:rPr lang="en-US" sz="2000" dirty="0">
                <a:solidFill>
                  <a:srgbClr val="FFC000"/>
                </a:solidFill>
              </a:rPr>
            </a:br>
            <a:r>
              <a:rPr lang="en-US" sz="2000" dirty="0">
                <a:solidFill>
                  <a:srgbClr val="FFC85B"/>
                </a:solidFill>
              </a:rPr>
              <a:t>And with funding from the</a:t>
            </a:r>
            <a:br>
              <a:rPr lang="en-US" sz="2000" dirty="0">
                <a:solidFill>
                  <a:srgbClr val="FFC85B"/>
                </a:solidFill>
              </a:rPr>
            </a:br>
            <a:r>
              <a:rPr lang="en-US" sz="2000" dirty="0">
                <a:solidFill>
                  <a:srgbClr val="FFC85B"/>
                </a:solidFill>
              </a:rPr>
              <a:t>Rehabilitation Hospital of Indiana Foundation</a:t>
            </a:r>
            <a:br>
              <a:rPr lang="en-US" sz="2800" dirty="0"/>
            </a:br>
            <a:br>
              <a:rPr lang="en-US" sz="2800" dirty="0"/>
            </a:br>
            <a:endParaRPr lang="en-US" sz="2800" dirty="0">
              <a:solidFill>
                <a:srgbClr val="FFC85B"/>
              </a:solidFill>
            </a:endParaRPr>
          </a:p>
        </p:txBody>
      </p:sp>
      <p:sp>
        <p:nvSpPr>
          <p:cNvPr id="3" name="Slide Number Placeholder 2"/>
          <p:cNvSpPr>
            <a:spLocks noGrp="1"/>
          </p:cNvSpPr>
          <p:nvPr>
            <p:ph type="sldNum" sz="quarter" idx="4294967295"/>
          </p:nvPr>
        </p:nvSpPr>
        <p:spPr>
          <a:xfrm>
            <a:off x="8077200" y="6356354"/>
            <a:ext cx="2133600" cy="365125"/>
          </a:xfrm>
          <a:prstGeom prst="rect">
            <a:avLst/>
          </a:prstGeom>
        </p:spPr>
        <p:txBody>
          <a:bodyPr/>
          <a:lstStyle/>
          <a:p>
            <a:fld id="{D5FCF8BB-9000-491E-A294-212A3DC30DF1}" type="slidenum">
              <a:rPr lang="en-US" smtClean="0"/>
              <a:pPr/>
              <a:t>13</a:t>
            </a:fld>
            <a:endParaRPr lang="en-US" dirty="0"/>
          </a:p>
        </p:txBody>
      </p:sp>
    </p:spTree>
    <p:extLst>
      <p:ext uri="{BB962C8B-B14F-4D97-AF65-F5344CB8AC3E}">
        <p14:creationId xmlns:p14="http://schemas.microsoft.com/office/powerpoint/2010/main" val="167957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280" y="381001"/>
            <a:ext cx="10161430" cy="1219200"/>
          </a:xfrm>
        </p:spPr>
        <p:txBody>
          <a:bodyPr/>
          <a:lstStyle/>
          <a:p>
            <a:r>
              <a:rPr lang="en-US" dirty="0">
                <a:solidFill>
                  <a:srgbClr val="FFC000"/>
                </a:solidFill>
              </a:rPr>
              <a:t>What are the Main Points of this Webinar?</a:t>
            </a:r>
          </a:p>
        </p:txBody>
      </p:sp>
      <p:sp>
        <p:nvSpPr>
          <p:cNvPr id="3" name="Content Placeholder 2"/>
          <p:cNvSpPr>
            <a:spLocks noGrp="1"/>
          </p:cNvSpPr>
          <p:nvPr>
            <p:ph idx="1"/>
          </p:nvPr>
        </p:nvSpPr>
        <p:spPr>
          <a:xfrm>
            <a:off x="1302708" y="1524001"/>
            <a:ext cx="8679784" cy="4572183"/>
          </a:xfrm>
        </p:spPr>
        <p:txBody>
          <a:bodyPr/>
          <a:lstStyle/>
          <a:p>
            <a:r>
              <a:rPr lang="en-US" dirty="0"/>
              <a:t>Brain injury affects our ability to process information and stay organized with our goals.</a:t>
            </a:r>
          </a:p>
          <a:p>
            <a:r>
              <a:rPr lang="en-US" dirty="0"/>
              <a:t>People with brain injury have trouble doing what they say or intend to do.</a:t>
            </a:r>
          </a:p>
          <a:p>
            <a:r>
              <a:rPr lang="en-US" dirty="0"/>
              <a:t>People with brain injury have decreased awareness of how they are going about something may not be working.</a:t>
            </a:r>
          </a:p>
          <a:p>
            <a:r>
              <a:rPr lang="en-US" dirty="0"/>
              <a:t>People with brain injury may have difficulty solving problems.</a:t>
            </a:r>
          </a:p>
          <a:p>
            <a:endParaRPr lang="en-US" dirty="0"/>
          </a:p>
        </p:txBody>
      </p:sp>
    </p:spTree>
    <p:extLst>
      <p:ext uri="{BB962C8B-B14F-4D97-AF65-F5344CB8AC3E}">
        <p14:creationId xmlns:p14="http://schemas.microsoft.com/office/powerpoint/2010/main" val="2415583088"/>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1378" y="457201"/>
            <a:ext cx="8604452" cy="1447799"/>
          </a:xfrm>
        </p:spPr>
        <p:txBody>
          <a:bodyPr/>
          <a:lstStyle/>
          <a:p>
            <a:r>
              <a:rPr lang="en-US" sz="4400" dirty="0">
                <a:solidFill>
                  <a:srgbClr val="FFC000"/>
                </a:solidFill>
              </a:rPr>
              <a:t>In this webinar, we will address:</a:t>
            </a:r>
          </a:p>
        </p:txBody>
      </p:sp>
      <p:sp>
        <p:nvSpPr>
          <p:cNvPr id="4" name="Content Placeholder 3"/>
          <p:cNvSpPr>
            <a:spLocks noGrp="1"/>
          </p:cNvSpPr>
          <p:nvPr>
            <p:ph idx="1"/>
          </p:nvPr>
        </p:nvSpPr>
        <p:spPr>
          <a:xfrm>
            <a:off x="989556" y="2434855"/>
            <a:ext cx="8992935" cy="3661329"/>
          </a:xfrm>
        </p:spPr>
        <p:txBody>
          <a:bodyPr/>
          <a:lstStyle/>
          <a:p>
            <a:pPr marL="0" indent="0">
              <a:buNone/>
            </a:pPr>
            <a:r>
              <a:rPr lang="en-US" sz="3600" dirty="0"/>
              <a:t>How to understand and manage:</a:t>
            </a:r>
          </a:p>
          <a:p>
            <a:pPr marL="914400" lvl="1" indent="-514350">
              <a:buAutoNum type="alphaLcPeriod"/>
            </a:pPr>
            <a:r>
              <a:rPr lang="en-US" sz="3200" dirty="0"/>
              <a:t>Impaired Information Processing </a:t>
            </a:r>
          </a:p>
          <a:p>
            <a:pPr marL="914400" lvl="1" indent="-514350">
              <a:buAutoNum type="alphaLcPeriod"/>
            </a:pPr>
            <a:r>
              <a:rPr lang="en-US" sz="3200" dirty="0"/>
              <a:t>Impaired Organization and Problem-solving </a:t>
            </a:r>
          </a:p>
          <a:p>
            <a:pPr marL="514350" indent="-514350">
              <a:buAutoNum type="arabicPeriod"/>
            </a:pPr>
            <a:endParaRPr lang="en-US" dirty="0"/>
          </a:p>
        </p:txBody>
      </p:sp>
    </p:spTree>
    <p:extLst>
      <p:ext uri="{BB962C8B-B14F-4D97-AF65-F5344CB8AC3E}">
        <p14:creationId xmlns:p14="http://schemas.microsoft.com/office/powerpoint/2010/main" val="1738189842"/>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Information Processing</a:t>
            </a:r>
          </a:p>
        </p:txBody>
      </p:sp>
      <p:sp>
        <p:nvSpPr>
          <p:cNvPr id="6" name="Text Placeholder 5"/>
          <p:cNvSpPr>
            <a:spLocks noGrp="1"/>
          </p:cNvSpPr>
          <p:nvPr>
            <p:ph type="body" idx="1"/>
          </p:nvPr>
        </p:nvSpPr>
        <p:spPr>
          <a:xfrm>
            <a:off x="609986" y="1275909"/>
            <a:ext cx="5385953" cy="520994"/>
          </a:xfrm>
        </p:spPr>
        <p:txBody>
          <a:bodyPr/>
          <a:lstStyle/>
          <a:p>
            <a:r>
              <a:rPr lang="en-US" dirty="0">
                <a:solidFill>
                  <a:srgbClr val="FFC000"/>
                </a:solidFill>
              </a:rPr>
              <a:t>Types of Information Processing</a:t>
            </a:r>
          </a:p>
        </p:txBody>
      </p:sp>
      <p:sp>
        <p:nvSpPr>
          <p:cNvPr id="7" name="Content Placeholder 6"/>
          <p:cNvSpPr>
            <a:spLocks noGrp="1"/>
          </p:cNvSpPr>
          <p:nvPr>
            <p:ph sz="half" idx="2"/>
          </p:nvPr>
        </p:nvSpPr>
        <p:spPr>
          <a:xfrm>
            <a:off x="609986" y="1903229"/>
            <a:ext cx="5385953" cy="1850064"/>
          </a:xfrm>
        </p:spPr>
        <p:txBody>
          <a:bodyPr/>
          <a:lstStyle/>
          <a:p>
            <a:r>
              <a:rPr lang="en-US" dirty="0"/>
              <a:t>Speed</a:t>
            </a:r>
          </a:p>
          <a:p>
            <a:r>
              <a:rPr lang="en-US" dirty="0"/>
              <a:t>Capacity</a:t>
            </a:r>
          </a:p>
          <a:p>
            <a:r>
              <a:rPr lang="en-US" dirty="0"/>
              <a:t>Duration</a:t>
            </a:r>
          </a:p>
          <a:p>
            <a:r>
              <a:rPr lang="en-US" dirty="0"/>
              <a:t>Intensity</a:t>
            </a:r>
          </a:p>
        </p:txBody>
      </p:sp>
      <p:sp>
        <p:nvSpPr>
          <p:cNvPr id="8" name="Text Placeholder 7"/>
          <p:cNvSpPr>
            <a:spLocks noGrp="1"/>
          </p:cNvSpPr>
          <p:nvPr>
            <p:ph type="body" sz="quarter" idx="3"/>
          </p:nvPr>
        </p:nvSpPr>
        <p:spPr>
          <a:xfrm>
            <a:off x="5901071" y="1275908"/>
            <a:ext cx="5680948" cy="531627"/>
          </a:xfrm>
        </p:spPr>
        <p:txBody>
          <a:bodyPr/>
          <a:lstStyle/>
          <a:p>
            <a:r>
              <a:rPr lang="en-US" dirty="0">
                <a:solidFill>
                  <a:srgbClr val="FFC000"/>
                </a:solidFill>
              </a:rPr>
              <a:t>Effects of Brain Injury</a:t>
            </a:r>
          </a:p>
        </p:txBody>
      </p:sp>
      <p:sp>
        <p:nvSpPr>
          <p:cNvPr id="9" name="Content Placeholder 8"/>
          <p:cNvSpPr>
            <a:spLocks noGrp="1"/>
          </p:cNvSpPr>
          <p:nvPr>
            <p:ph sz="quarter" idx="4"/>
          </p:nvPr>
        </p:nvSpPr>
        <p:spPr>
          <a:xfrm>
            <a:off x="5995939" y="1892595"/>
            <a:ext cx="5784935" cy="1765005"/>
          </a:xfrm>
        </p:spPr>
        <p:txBody>
          <a:bodyPr/>
          <a:lstStyle/>
          <a:p>
            <a:r>
              <a:rPr lang="en-US" dirty="0"/>
              <a:t>Slows down speed</a:t>
            </a:r>
          </a:p>
          <a:p>
            <a:r>
              <a:rPr lang="en-US" dirty="0"/>
              <a:t>Reduces capacity</a:t>
            </a:r>
          </a:p>
          <a:p>
            <a:r>
              <a:rPr lang="en-US" dirty="0"/>
              <a:t>Cognitive fatigue much earlier</a:t>
            </a:r>
          </a:p>
          <a:p>
            <a:r>
              <a:rPr lang="en-US" dirty="0"/>
              <a:t>Can’t filter out multiple/intense stimuli</a:t>
            </a:r>
          </a:p>
        </p:txBody>
      </p:sp>
      <p:sp>
        <p:nvSpPr>
          <p:cNvPr id="10" name="TextBox 9"/>
          <p:cNvSpPr txBox="1"/>
          <p:nvPr/>
        </p:nvSpPr>
        <p:spPr>
          <a:xfrm>
            <a:off x="1046634" y="3859619"/>
            <a:ext cx="7538483" cy="2308324"/>
          </a:xfrm>
          <a:prstGeom prst="rect">
            <a:avLst/>
          </a:prstGeom>
          <a:noFill/>
          <a:ln w="28575">
            <a:solidFill>
              <a:schemeClr val="bg1"/>
            </a:solidFill>
          </a:ln>
        </p:spPr>
        <p:txBody>
          <a:bodyPr wrap="square" rtlCol="0">
            <a:spAutoFit/>
          </a:bodyPr>
          <a:lstStyle/>
          <a:p>
            <a:r>
              <a:rPr lang="en-US" dirty="0">
                <a:solidFill>
                  <a:schemeClr val="bg1"/>
                </a:solidFill>
              </a:rPr>
              <a:t>The only way you will “see” these impairments is through their effects.  How do you feel when:</a:t>
            </a:r>
          </a:p>
          <a:p>
            <a:pPr marL="285750" indent="-285750">
              <a:buFont typeface="Arial" panose="020B0604020202020204" pitchFamily="34" charset="0"/>
              <a:buChar char="•"/>
            </a:pPr>
            <a:r>
              <a:rPr lang="en-US" dirty="0">
                <a:solidFill>
                  <a:schemeClr val="bg1"/>
                </a:solidFill>
              </a:rPr>
              <a:t>You can’t keep up when information is coming at you too fast?</a:t>
            </a:r>
          </a:p>
          <a:p>
            <a:pPr marL="285750" indent="-285750">
              <a:buFont typeface="Arial" panose="020B0604020202020204" pitchFamily="34" charset="0"/>
              <a:buChar char="•"/>
            </a:pPr>
            <a:r>
              <a:rPr lang="en-US" dirty="0">
                <a:solidFill>
                  <a:schemeClr val="bg1"/>
                </a:solidFill>
              </a:rPr>
              <a:t>You can’t absorb as much information that is coming at you at one time?</a:t>
            </a:r>
          </a:p>
          <a:p>
            <a:pPr marL="285750" indent="-285750">
              <a:buFont typeface="Arial" panose="020B0604020202020204" pitchFamily="34" charset="0"/>
              <a:buChar char="•"/>
            </a:pPr>
            <a:r>
              <a:rPr lang="en-US" dirty="0">
                <a:solidFill>
                  <a:schemeClr val="bg1"/>
                </a:solidFill>
              </a:rPr>
              <a:t>You are so exhausted you can’t think straight? </a:t>
            </a:r>
          </a:p>
          <a:p>
            <a:pPr marL="285750" indent="-285750">
              <a:buFont typeface="Arial" panose="020B0604020202020204" pitchFamily="34" charset="0"/>
              <a:buChar char="•"/>
            </a:pPr>
            <a:r>
              <a:rPr lang="en-US" dirty="0">
                <a:solidFill>
                  <a:schemeClr val="bg1"/>
                </a:solidFill>
              </a:rPr>
              <a:t>You are in Walmart on Black Friday with 10,000 other shoppers when you are tired and have a headache?</a:t>
            </a:r>
          </a:p>
        </p:txBody>
      </p:sp>
    </p:spTree>
    <p:extLst>
      <p:ext uri="{BB962C8B-B14F-4D97-AF65-F5344CB8AC3E}">
        <p14:creationId xmlns:p14="http://schemas.microsoft.com/office/powerpoint/2010/main" val="2787251361"/>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18" y="372141"/>
            <a:ext cx="10363969" cy="1127050"/>
          </a:xfrm>
        </p:spPr>
        <p:txBody>
          <a:bodyPr/>
          <a:lstStyle/>
          <a:p>
            <a:r>
              <a:rPr lang="en-US" dirty="0">
                <a:solidFill>
                  <a:srgbClr val="FFC000"/>
                </a:solidFill>
              </a:rPr>
              <a:t>Information Processing Impairments</a:t>
            </a:r>
          </a:p>
        </p:txBody>
      </p:sp>
      <p:sp>
        <p:nvSpPr>
          <p:cNvPr id="7" name="Content Placeholder 6"/>
          <p:cNvSpPr>
            <a:spLocks noGrp="1"/>
          </p:cNvSpPr>
          <p:nvPr>
            <p:ph sz="half" idx="1"/>
          </p:nvPr>
        </p:nvSpPr>
        <p:spPr>
          <a:xfrm>
            <a:off x="914017" y="1254642"/>
            <a:ext cx="5089620" cy="5209953"/>
          </a:xfrm>
        </p:spPr>
        <p:txBody>
          <a:bodyPr/>
          <a:lstStyle/>
          <a:p>
            <a:r>
              <a:rPr lang="en-US" sz="2400" dirty="0"/>
              <a:t>Injury to any part of the brain can cause these impairments.</a:t>
            </a:r>
          </a:p>
          <a:p>
            <a:r>
              <a:rPr lang="en-US" sz="2400" dirty="0"/>
              <a:t>Impaired information processing after brain injury “looks like”:</a:t>
            </a:r>
          </a:p>
          <a:p>
            <a:pPr lvl="1"/>
            <a:r>
              <a:rPr lang="en-US" dirty="0"/>
              <a:t>Problems with keeping up</a:t>
            </a:r>
          </a:p>
          <a:p>
            <a:pPr lvl="1"/>
            <a:r>
              <a:rPr lang="en-US" dirty="0"/>
              <a:t>Difficulties comprehending</a:t>
            </a:r>
          </a:p>
          <a:p>
            <a:pPr lvl="1"/>
            <a:r>
              <a:rPr lang="en-US" dirty="0"/>
              <a:t>The person doesn’t care</a:t>
            </a:r>
          </a:p>
          <a:p>
            <a:pPr lvl="1"/>
            <a:r>
              <a:rPr lang="en-US" dirty="0"/>
              <a:t>Frustration and irritability</a:t>
            </a:r>
          </a:p>
          <a:p>
            <a:pPr lvl="1"/>
            <a:r>
              <a:rPr lang="en-US" dirty="0"/>
              <a:t>Withdrawal </a:t>
            </a:r>
          </a:p>
          <a:p>
            <a:pPr lvl="1"/>
            <a:r>
              <a:rPr lang="en-US" dirty="0"/>
              <a:t>Easily overwhelmed with just normal levels of stimulation</a:t>
            </a:r>
          </a:p>
          <a:p>
            <a:pPr lvl="1"/>
            <a:endParaRPr lang="en-US" dirty="0"/>
          </a:p>
        </p:txBody>
      </p:sp>
      <p:pic>
        <p:nvPicPr>
          <p:cNvPr id="5" name="Picture 4"/>
          <p:cNvPicPr>
            <a:picLocks noChangeAspect="1"/>
          </p:cNvPicPr>
          <p:nvPr/>
        </p:nvPicPr>
        <p:blipFill>
          <a:blip r:embed="rId2"/>
          <a:stretch>
            <a:fillRect/>
          </a:stretch>
        </p:blipFill>
        <p:spPr>
          <a:xfrm>
            <a:off x="6645349" y="3912780"/>
            <a:ext cx="5146158" cy="2796364"/>
          </a:xfrm>
          <a:prstGeom prst="rect">
            <a:avLst/>
          </a:prstGeom>
        </p:spPr>
      </p:pic>
      <p:pic>
        <p:nvPicPr>
          <p:cNvPr id="12" name="Picture 11"/>
          <p:cNvPicPr>
            <a:picLocks noChangeAspect="1"/>
          </p:cNvPicPr>
          <p:nvPr/>
        </p:nvPicPr>
        <p:blipFill>
          <a:blip r:embed="rId3"/>
          <a:stretch>
            <a:fillRect/>
          </a:stretch>
        </p:blipFill>
        <p:spPr>
          <a:xfrm>
            <a:off x="6645347" y="1360967"/>
            <a:ext cx="5146159" cy="2381693"/>
          </a:xfrm>
          <a:prstGeom prst="rect">
            <a:avLst/>
          </a:prstGeom>
        </p:spPr>
      </p:pic>
    </p:spTree>
    <p:extLst>
      <p:ext uri="{BB962C8B-B14F-4D97-AF65-F5344CB8AC3E}">
        <p14:creationId xmlns:p14="http://schemas.microsoft.com/office/powerpoint/2010/main" val="439241309"/>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018" y="414671"/>
            <a:ext cx="10363969" cy="1073887"/>
          </a:xfrm>
        </p:spPr>
        <p:txBody>
          <a:bodyPr/>
          <a:lstStyle/>
          <a:p>
            <a:r>
              <a:rPr lang="en-US" dirty="0">
                <a:solidFill>
                  <a:srgbClr val="FFC000"/>
                </a:solidFill>
              </a:rPr>
              <a:t>Management of Impaired Information Processing</a:t>
            </a:r>
          </a:p>
        </p:txBody>
      </p:sp>
      <p:sp>
        <p:nvSpPr>
          <p:cNvPr id="6" name="Content Placeholder 5"/>
          <p:cNvSpPr>
            <a:spLocks noGrp="1"/>
          </p:cNvSpPr>
          <p:nvPr>
            <p:ph idx="1"/>
          </p:nvPr>
        </p:nvSpPr>
        <p:spPr>
          <a:xfrm>
            <a:off x="914018" y="1648047"/>
            <a:ext cx="10363969" cy="4448137"/>
          </a:xfrm>
        </p:spPr>
        <p:txBody>
          <a:bodyPr/>
          <a:lstStyle/>
          <a:p>
            <a:r>
              <a:rPr lang="en-US" dirty="0"/>
              <a:t>Avoid complex-intense (lots of noise, lights, movement, and multiple requests to do something) environments or keep it really short and when rested</a:t>
            </a:r>
          </a:p>
          <a:p>
            <a:r>
              <a:rPr lang="en-US" dirty="0"/>
              <a:t>Take frequent breaks in a very quiet, calm environment</a:t>
            </a:r>
          </a:p>
          <a:p>
            <a:r>
              <a:rPr lang="en-US" dirty="0"/>
              <a:t>Learn yoga, meditation or other relaxation techniques</a:t>
            </a:r>
          </a:p>
          <a:p>
            <a:r>
              <a:rPr lang="en-US" dirty="0"/>
              <a:t>Anticipate problems in these situations and have a plan:</a:t>
            </a:r>
          </a:p>
          <a:p>
            <a:pPr lvl="1"/>
            <a:r>
              <a:rPr lang="en-US" dirty="0"/>
              <a:t>Keep checklists of what has to be done </a:t>
            </a:r>
          </a:p>
          <a:p>
            <a:pPr lvl="1"/>
            <a:r>
              <a:rPr lang="en-US" dirty="0"/>
              <a:t>Address when rested, relaxed and pain free</a:t>
            </a:r>
          </a:p>
          <a:p>
            <a:endParaRPr lang="en-US" dirty="0"/>
          </a:p>
          <a:p>
            <a:endParaRPr lang="en-US" dirty="0"/>
          </a:p>
        </p:txBody>
      </p:sp>
    </p:spTree>
    <p:extLst>
      <p:ext uri="{BB962C8B-B14F-4D97-AF65-F5344CB8AC3E}">
        <p14:creationId xmlns:p14="http://schemas.microsoft.com/office/powerpoint/2010/main" val="2146553672"/>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018" y="425303"/>
            <a:ext cx="10363969" cy="1148316"/>
          </a:xfrm>
        </p:spPr>
        <p:txBody>
          <a:bodyPr/>
          <a:lstStyle/>
          <a:p>
            <a:pPr algn="l"/>
            <a:r>
              <a:rPr lang="en-US" dirty="0">
                <a:solidFill>
                  <a:srgbClr val="FFC000"/>
                </a:solidFill>
              </a:rPr>
              <a:t>Organization and </a:t>
            </a:r>
            <a:br>
              <a:rPr lang="en-US" dirty="0">
                <a:solidFill>
                  <a:srgbClr val="FFC000"/>
                </a:solidFill>
              </a:rPr>
            </a:br>
            <a:r>
              <a:rPr lang="en-US" dirty="0">
                <a:solidFill>
                  <a:srgbClr val="FFC000"/>
                </a:solidFill>
              </a:rPr>
              <a:t>Problem Solving</a:t>
            </a:r>
          </a:p>
        </p:txBody>
      </p:sp>
      <p:sp>
        <p:nvSpPr>
          <p:cNvPr id="2" name="Content Placeholder 1"/>
          <p:cNvSpPr>
            <a:spLocks noGrp="1"/>
          </p:cNvSpPr>
          <p:nvPr>
            <p:ph sz="half" idx="1"/>
          </p:nvPr>
        </p:nvSpPr>
        <p:spPr>
          <a:xfrm>
            <a:off x="382773" y="1573619"/>
            <a:ext cx="4986670" cy="4522565"/>
          </a:xfrm>
        </p:spPr>
        <p:txBody>
          <a:bodyPr/>
          <a:lstStyle/>
          <a:p>
            <a:r>
              <a:rPr lang="en-US" dirty="0"/>
              <a:t>We set short term goals (get to work on time) and long term goals (get a college degree).</a:t>
            </a:r>
          </a:p>
          <a:p>
            <a:r>
              <a:rPr lang="en-US" dirty="0"/>
              <a:t>Accomplishing these goals requires that our behavior stay organized and focused, despite a complex world with constant internal and external changes.</a:t>
            </a:r>
          </a:p>
        </p:txBody>
      </p:sp>
      <p:pic>
        <p:nvPicPr>
          <p:cNvPr id="6" name="Content Placeholder 5"/>
          <p:cNvPicPr>
            <a:picLocks noGrp="1" noChangeAspect="1"/>
          </p:cNvPicPr>
          <p:nvPr>
            <p:ph sz="half" idx="2"/>
          </p:nvPr>
        </p:nvPicPr>
        <p:blipFill>
          <a:blip r:embed="rId2"/>
          <a:stretch>
            <a:fillRect/>
          </a:stretch>
        </p:blipFill>
        <p:spPr>
          <a:xfrm>
            <a:off x="5465136" y="425304"/>
            <a:ext cx="3200399" cy="3009012"/>
          </a:xfrm>
          <a:prstGeom prst="rect">
            <a:avLst/>
          </a:prstGeom>
        </p:spPr>
      </p:pic>
      <p:pic>
        <p:nvPicPr>
          <p:cNvPr id="7" name="Picture 6"/>
          <p:cNvPicPr>
            <a:picLocks noChangeAspect="1"/>
          </p:cNvPicPr>
          <p:nvPr/>
        </p:nvPicPr>
        <p:blipFill>
          <a:blip r:embed="rId3"/>
          <a:stretch>
            <a:fillRect/>
          </a:stretch>
        </p:blipFill>
        <p:spPr>
          <a:xfrm>
            <a:off x="6555346" y="3530009"/>
            <a:ext cx="5321220" cy="2499074"/>
          </a:xfrm>
          <a:prstGeom prst="rect">
            <a:avLst/>
          </a:prstGeom>
        </p:spPr>
      </p:pic>
      <p:pic>
        <p:nvPicPr>
          <p:cNvPr id="8" name="Picture 7"/>
          <p:cNvPicPr>
            <a:picLocks noChangeAspect="1"/>
          </p:cNvPicPr>
          <p:nvPr/>
        </p:nvPicPr>
        <p:blipFill>
          <a:blip r:embed="rId4"/>
          <a:stretch>
            <a:fillRect/>
          </a:stretch>
        </p:blipFill>
        <p:spPr>
          <a:xfrm>
            <a:off x="8761227" y="425303"/>
            <a:ext cx="3115339" cy="3009014"/>
          </a:xfrm>
          <a:prstGeom prst="rect">
            <a:avLst/>
          </a:prstGeom>
        </p:spPr>
      </p:pic>
    </p:spTree>
    <p:extLst>
      <p:ext uri="{BB962C8B-B14F-4D97-AF65-F5344CB8AC3E}">
        <p14:creationId xmlns:p14="http://schemas.microsoft.com/office/powerpoint/2010/main" val="1613641092"/>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18" y="308345"/>
            <a:ext cx="10363969" cy="1456660"/>
          </a:xfrm>
        </p:spPr>
        <p:txBody>
          <a:bodyPr/>
          <a:lstStyle/>
          <a:p>
            <a:r>
              <a:rPr lang="en-US" dirty="0">
                <a:solidFill>
                  <a:srgbClr val="FFC000"/>
                </a:solidFill>
              </a:rPr>
              <a:t>Organization and Problem-Solving</a:t>
            </a:r>
          </a:p>
        </p:txBody>
      </p:sp>
      <p:sp>
        <p:nvSpPr>
          <p:cNvPr id="3" name="Content Placeholder 2"/>
          <p:cNvSpPr>
            <a:spLocks noGrp="1"/>
          </p:cNvSpPr>
          <p:nvPr>
            <p:ph sz="half" idx="1"/>
          </p:nvPr>
        </p:nvSpPr>
        <p:spPr>
          <a:xfrm>
            <a:off x="914017" y="1499191"/>
            <a:ext cx="5089620" cy="4596994"/>
          </a:xfrm>
        </p:spPr>
        <p:txBody>
          <a:bodyPr/>
          <a:lstStyle/>
          <a:p>
            <a:pPr marL="0" indent="0">
              <a:buNone/>
            </a:pPr>
            <a:r>
              <a:rPr lang="en-US" sz="3200" dirty="0"/>
              <a:t>To adapt, we:</a:t>
            </a:r>
          </a:p>
          <a:p>
            <a:r>
              <a:rPr lang="en-US" dirty="0"/>
              <a:t>Set goals</a:t>
            </a:r>
          </a:p>
          <a:p>
            <a:r>
              <a:rPr lang="en-US" dirty="0"/>
              <a:t>Plan</a:t>
            </a:r>
          </a:p>
          <a:p>
            <a:r>
              <a:rPr lang="en-US" dirty="0"/>
              <a:t>Initiate and Execute</a:t>
            </a:r>
          </a:p>
          <a:p>
            <a:r>
              <a:rPr lang="en-US" dirty="0"/>
              <a:t>Monitor progress</a:t>
            </a:r>
          </a:p>
          <a:p>
            <a:r>
              <a:rPr lang="en-US" dirty="0"/>
              <a:t>Make corrections based on need</a:t>
            </a:r>
          </a:p>
          <a:p>
            <a:r>
              <a:rPr lang="en-US" dirty="0"/>
              <a:t>Revise goals as necessary</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672499539"/>
              </p:ext>
            </p:extLst>
          </p:nvPr>
        </p:nvGraphicFramePr>
        <p:xfrm>
          <a:off x="6188075" y="1499191"/>
          <a:ext cx="5390781" cy="4596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653028"/>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18" y="202019"/>
            <a:ext cx="10363969" cy="1467293"/>
          </a:xfrm>
        </p:spPr>
        <p:txBody>
          <a:bodyPr/>
          <a:lstStyle/>
          <a:p>
            <a:r>
              <a:rPr lang="en-US" dirty="0">
                <a:solidFill>
                  <a:srgbClr val="FFC000"/>
                </a:solidFill>
              </a:rPr>
              <a:t>Impairments of Organization and Problem-Solving</a:t>
            </a:r>
            <a:endParaRPr lang="en-US" dirty="0"/>
          </a:p>
        </p:txBody>
      </p:sp>
      <p:sp>
        <p:nvSpPr>
          <p:cNvPr id="3" name="Content Placeholder 2"/>
          <p:cNvSpPr>
            <a:spLocks noGrp="1"/>
          </p:cNvSpPr>
          <p:nvPr>
            <p:ph sz="half" idx="1"/>
          </p:nvPr>
        </p:nvSpPr>
        <p:spPr>
          <a:xfrm>
            <a:off x="914017" y="1786271"/>
            <a:ext cx="5089620" cy="4309914"/>
          </a:xfrm>
        </p:spPr>
        <p:txBody>
          <a:bodyPr/>
          <a:lstStyle/>
          <a:p>
            <a:r>
              <a:rPr lang="en-US" dirty="0"/>
              <a:t>Repetitively making the same mistake </a:t>
            </a:r>
          </a:p>
          <a:p>
            <a:r>
              <a:rPr lang="en-US" dirty="0"/>
              <a:t>Getting off track in short- term tasks or long-term goals</a:t>
            </a:r>
          </a:p>
          <a:p>
            <a:r>
              <a:rPr lang="en-US" dirty="0"/>
              <a:t>Not being aware that a strategy or behavior isn’t working</a:t>
            </a:r>
          </a:p>
          <a:p>
            <a:r>
              <a:rPr lang="en-US" dirty="0"/>
              <a:t>Having trouble getting started</a:t>
            </a:r>
          </a:p>
        </p:txBody>
      </p:sp>
      <p:sp>
        <p:nvSpPr>
          <p:cNvPr id="4" name="Content Placeholder 3"/>
          <p:cNvSpPr>
            <a:spLocks noGrp="1"/>
          </p:cNvSpPr>
          <p:nvPr>
            <p:ph sz="half" idx="2"/>
          </p:nvPr>
        </p:nvSpPr>
        <p:spPr>
          <a:xfrm>
            <a:off x="6188364" y="1786271"/>
            <a:ext cx="5089621" cy="4309913"/>
          </a:xfrm>
        </p:spPr>
        <p:txBody>
          <a:bodyPr/>
          <a:lstStyle/>
          <a:p>
            <a:r>
              <a:rPr lang="en-US" dirty="0"/>
              <a:t>Impulsively starting something without a plan</a:t>
            </a:r>
          </a:p>
          <a:p>
            <a:r>
              <a:rPr lang="en-US" dirty="0"/>
              <a:t>Not considering all of the factors that could impact how they should go about doing something</a:t>
            </a:r>
          </a:p>
          <a:p>
            <a:r>
              <a:rPr lang="en-US" dirty="0"/>
              <a:t>Either setting no goals or setting goals that are unrealistic</a:t>
            </a:r>
          </a:p>
        </p:txBody>
      </p:sp>
    </p:spTree>
    <p:extLst>
      <p:ext uri="{BB962C8B-B14F-4D97-AF65-F5344CB8AC3E}">
        <p14:creationId xmlns:p14="http://schemas.microsoft.com/office/powerpoint/2010/main" val="4142522887"/>
      </p:ext>
    </p:extLst>
  </p:cSld>
  <p:clrMapOvr>
    <a:masterClrMapping/>
  </p:clrMapOvr>
  <p:transition>
    <p:random/>
  </p:transition>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711</Words>
  <Application>Microsoft Office PowerPoint</Application>
  <PresentationFormat>Widescreen</PresentationFormat>
  <Paragraphs>85</Paragraphs>
  <Slides>13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1_Blank Presentation</vt:lpstr>
      <vt:lpstr>2_Blank Presentation</vt:lpstr>
      <vt:lpstr>  Webinar 4  Cognitive Impairments that Affect Prison Adjustment:  Impaired Information Processing, Organization, and Problem-Solving </vt:lpstr>
      <vt:lpstr>What are the Main Points of this Webinar?</vt:lpstr>
      <vt:lpstr>In this webinar, we will address:</vt:lpstr>
      <vt:lpstr>Information Processing</vt:lpstr>
      <vt:lpstr>Information Processing Impairments</vt:lpstr>
      <vt:lpstr>Management of Impaired Information Processing</vt:lpstr>
      <vt:lpstr>Organization and  Problem Solving</vt:lpstr>
      <vt:lpstr>Organization and Problem-Solving</vt:lpstr>
      <vt:lpstr>Impairments of Organization and Problem-Solving</vt:lpstr>
      <vt:lpstr>Managing Impairments of Organization and Problem-Solving</vt:lpstr>
      <vt:lpstr>What are the Main Points?</vt:lpstr>
      <vt:lpstr>In The Next Webinar, We Will Address:</vt:lpstr>
      <vt:lpstr>This presentation is funded - in part - by   US Department of Health &amp; Human Services, Health Resources and Services Administration Maternal and Child Health Bureau Traumatic Brain Injury Implementation Partnership Grant Grant Number H21MC26914  And with funding from the Rehabilitation Hospital of Indiana Foundation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Lance Trexler</dc:creator>
  <cp:lastModifiedBy>Judy Dettmer</cp:lastModifiedBy>
  <cp:revision>36</cp:revision>
  <dcterms:created xsi:type="dcterms:W3CDTF">2017-02-03T16:23:32Z</dcterms:created>
  <dcterms:modified xsi:type="dcterms:W3CDTF">2020-05-25T15:06:04Z</dcterms:modified>
</cp:coreProperties>
</file>